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2.wmf" ContentType="image/x-wmf"/>
  <Override PartName="/ppt/media/image41.png" ContentType="image/png"/>
  <Override PartName="/ppt/media/image40.png" ContentType="image/png"/>
  <Override PartName="/ppt/media/image38.jpeg" ContentType="image/jpeg"/>
  <Override PartName="/ppt/media/image16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3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.wmf" ContentType="image/x-wmf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12184560" cy="6850440"/>
          </a:xfrm>
          <a:prstGeom prst="rect">
            <a:avLst/>
          </a:prstGeom>
          <a:gradFill rotWithShape="0">
            <a:gsLst>
              <a:gs pos="0">
                <a:srgbClr val="91d8f2"/>
              </a:gs>
              <a:gs pos="100000">
                <a:srgbClr val="3cbbe7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7698600" y="715320"/>
            <a:ext cx="3522600" cy="3522600"/>
          </a:xfrm>
          <a:prstGeom prst="ellipse">
            <a:avLst/>
          </a:prstGeom>
          <a:gradFill rotWithShape="0">
            <a:gsLst>
              <a:gs pos="0">
                <a:srgbClr val="ff83a8"/>
              </a:gs>
              <a:gs pos="100000">
                <a:srgbClr val="ffbfbe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0" y="1699560"/>
            <a:ext cx="12184560" cy="5150880"/>
          </a:xfrm>
          <a:custGeom>
            <a:avLst/>
            <a:gdLst/>
            <a:ahLst/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5358240" y="2039400"/>
            <a:ext cx="6062760" cy="3372840"/>
          </a:xfrm>
          <a:custGeom>
            <a:avLst/>
            <a:gdLst/>
            <a:ahLst/>
            <a:rect l="l" t="t" r="r" b="b"/>
            <a:pathLst>
              <a:path w="4357" h="2429">
                <a:moveTo>
                  <a:pt x="0" y="592"/>
                </a:moveTo>
                <a:cubicBezTo>
                  <a:pt x="0" y="592"/>
                  <a:pt x="1964" y="0"/>
                  <a:pt x="3232" y="592"/>
                </a:cubicBezTo>
                <a:cubicBezTo>
                  <a:pt x="4357" y="1117"/>
                  <a:pt x="3079" y="1186"/>
                  <a:pt x="2777" y="1195"/>
                </a:cubicBezTo>
                <a:cubicBezTo>
                  <a:pt x="2718" y="1196"/>
                  <a:pt x="2661" y="1221"/>
                  <a:pt x="2621" y="1265"/>
                </a:cubicBezTo>
                <a:cubicBezTo>
                  <a:pt x="2553" y="1339"/>
                  <a:pt x="2523" y="1471"/>
                  <a:pt x="2848" y="1644"/>
                </a:cubicBezTo>
                <a:cubicBezTo>
                  <a:pt x="3368" y="1920"/>
                  <a:pt x="3396" y="2196"/>
                  <a:pt x="3040" y="2304"/>
                </a:cubicBezTo>
                <a:cubicBezTo>
                  <a:pt x="2629" y="2429"/>
                  <a:pt x="0" y="2208"/>
                  <a:pt x="0" y="2208"/>
                </a:cubicBezTo>
                <a:lnTo>
                  <a:pt x="0" y="592"/>
                </a:lnTo>
                <a:close/>
              </a:path>
            </a:pathLst>
          </a:custGeom>
          <a:gradFill rotWithShape="0">
            <a:gsLst>
              <a:gs pos="0">
                <a:srgbClr val="ffbfbe"/>
              </a:gs>
              <a:gs pos="100000">
                <a:srgbClr val="91d8f2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2743200" y="3636720"/>
            <a:ext cx="9441360" cy="3213720"/>
          </a:xfrm>
          <a:custGeom>
            <a:avLst/>
            <a:gdLst/>
            <a:ahLst/>
            <a:rect l="l" t="t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91d8f2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0" y="0"/>
            <a:ext cx="4354920" cy="3911760"/>
          </a:xfrm>
          <a:custGeom>
            <a:avLst/>
            <a:gdLst/>
            <a:ahLst/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 rotWithShape="0">
            <a:gsLst>
              <a:gs pos="0">
                <a:srgbClr val="ff83a8"/>
              </a:gs>
              <a:gs pos="100000">
                <a:srgbClr val="ffbfbe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934560" y="3121920"/>
            <a:ext cx="2603520" cy="2603520"/>
          </a:xfrm>
          <a:prstGeom prst="ellipse">
            <a:avLst/>
          </a:prstGeom>
          <a:gradFill rotWithShape="0">
            <a:gsLst>
              <a:gs pos="0">
                <a:srgbClr val="ffbfbe"/>
              </a:gs>
              <a:gs pos="100000">
                <a:srgbClr val="91d8f2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1454040" y="1088640"/>
            <a:ext cx="3420000" cy="2887920"/>
          </a:xfrm>
          <a:custGeom>
            <a:avLst/>
            <a:gdLst/>
            <a:ahLst/>
            <a:rect l="l" t="t" r="r" b="b"/>
            <a:pathLst>
              <a:path w="1149" h="971">
                <a:moveTo>
                  <a:pt x="1149" y="86"/>
                </a:moveTo>
                <a:cubicBezTo>
                  <a:pt x="1149" y="86"/>
                  <a:pt x="508" y="0"/>
                  <a:pt x="427" y="86"/>
                </a:cubicBezTo>
                <a:cubicBezTo>
                  <a:pt x="343" y="175"/>
                  <a:pt x="444" y="199"/>
                  <a:pt x="539" y="300"/>
                </a:cubicBezTo>
                <a:cubicBezTo>
                  <a:pt x="615" y="381"/>
                  <a:pt x="508" y="473"/>
                  <a:pt x="254" y="554"/>
                </a:cubicBezTo>
                <a:cubicBezTo>
                  <a:pt x="0" y="635"/>
                  <a:pt x="20" y="818"/>
                  <a:pt x="336" y="895"/>
                </a:cubicBezTo>
                <a:cubicBezTo>
                  <a:pt x="651" y="971"/>
                  <a:pt x="1149" y="895"/>
                  <a:pt x="1149" y="895"/>
                </a:cubicBezTo>
                <a:lnTo>
                  <a:pt x="1149" y="86"/>
                </a:lnTo>
                <a:close/>
              </a:path>
            </a:pathLst>
          </a:custGeom>
          <a:gradFill rotWithShape="0">
            <a:gsLst>
              <a:gs pos="0">
                <a:srgbClr val="ff83a8"/>
              </a:gs>
              <a:gs pos="100000">
                <a:srgbClr val="91d8f2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 flipV="1">
            <a:off x="0" y="4344480"/>
            <a:ext cx="7602840" cy="2497320"/>
          </a:xfrm>
          <a:custGeom>
            <a:avLst/>
            <a:gdLst/>
            <a:ahLst/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 rotWithShape="0">
            <a:gsLst>
              <a:gs pos="0">
                <a:srgbClr val="3cbbe7"/>
              </a:gs>
              <a:gs pos="100000">
                <a:srgbClr val="91d8f2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3268800" y="992880"/>
            <a:ext cx="5646960" cy="52041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单</a:t>
            </a:r>
            <a:r>
              <a:rPr b="0" lang="en-US" sz="1800" spc="-1" strike="noStrike">
                <a:latin typeface="Arial"/>
              </a:rPr>
              <a:t>击</a:t>
            </a:r>
            <a:r>
              <a:rPr b="0" lang="en-US" sz="1800" spc="-1" strike="noStrike">
                <a:latin typeface="Arial"/>
              </a:rPr>
              <a:t>鼠</a:t>
            </a:r>
            <a:r>
              <a:rPr b="0" lang="en-US" sz="1800" spc="-1" strike="noStrike">
                <a:latin typeface="Arial"/>
              </a:rPr>
              <a:t>标</a:t>
            </a:r>
            <a:r>
              <a:rPr b="0" lang="en-US" sz="1800" spc="-1" strike="noStrike">
                <a:latin typeface="Arial"/>
              </a:rPr>
              <a:t>编</a:t>
            </a:r>
            <a:r>
              <a:rPr b="0" lang="en-US" sz="1800" spc="-1" strike="noStrike">
                <a:latin typeface="Arial"/>
              </a:rPr>
              <a:t>辑</a:t>
            </a:r>
            <a:r>
              <a:rPr b="0" lang="en-US" sz="1800" spc="-1" strike="noStrike">
                <a:latin typeface="Arial"/>
              </a:rPr>
              <a:t>标</a:t>
            </a:r>
            <a:r>
              <a:rPr b="0" lang="en-US" sz="1800" spc="-1" strike="noStrike">
                <a:latin typeface="Arial"/>
              </a:rPr>
              <a:t>题</a:t>
            </a:r>
            <a:r>
              <a:rPr b="0" lang="en-US" sz="1800" spc="-1" strike="noStrike">
                <a:latin typeface="Arial"/>
              </a:rPr>
              <a:t>文</a:t>
            </a:r>
            <a:r>
              <a:rPr b="0" lang="en-US" sz="1800" spc="-1" strike="noStrike">
                <a:latin typeface="Arial"/>
              </a:rPr>
              <a:t>字</a:t>
            </a:r>
            <a:r>
              <a:rPr b="0" lang="en-US" sz="1800" spc="-1" strike="noStrike">
                <a:latin typeface="Arial"/>
              </a:rPr>
              <a:t>格</a:t>
            </a:r>
            <a:r>
              <a:rPr b="0" lang="en-US" sz="1800" spc="-1" strike="noStrike">
                <a:latin typeface="Arial"/>
              </a:rPr>
              <a:t>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单击鼠标编辑大纲文字格式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第二个大纲级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第三大纲级别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第四大纲级别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第五大纲级别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第六大纲级别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第七大纲级别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 flipH="1">
            <a:off x="-7920" y="0"/>
            <a:ext cx="12184560" cy="6850440"/>
          </a:xfrm>
          <a:prstGeom prst="rect">
            <a:avLst/>
          </a:prstGeom>
          <a:gradFill rotWithShape="0">
            <a:gsLst>
              <a:gs pos="0">
                <a:srgbClr val="91d8f2"/>
              </a:gs>
              <a:gs pos="100000">
                <a:srgbClr val="3cbbe7"/>
              </a:gs>
            </a:gsLst>
            <a:lin ang="108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0" y="1699560"/>
            <a:ext cx="12184560" cy="5150880"/>
          </a:xfrm>
          <a:custGeom>
            <a:avLst/>
            <a:gdLst/>
            <a:ahLst/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2743200" y="3636720"/>
            <a:ext cx="9441360" cy="3213720"/>
          </a:xfrm>
          <a:custGeom>
            <a:avLst/>
            <a:gdLst/>
            <a:ahLst/>
            <a:rect l="l" t="t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91d8f2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 flipV="1">
            <a:off x="0" y="4344480"/>
            <a:ext cx="7602840" cy="2497320"/>
          </a:xfrm>
          <a:custGeom>
            <a:avLst/>
            <a:gdLst/>
            <a:ahLst/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 rotWithShape="0">
            <a:gsLst>
              <a:gs pos="0">
                <a:srgbClr val="3cbbe7"/>
              </a:gs>
              <a:gs pos="100000">
                <a:srgbClr val="91d8f2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0" y="0"/>
            <a:ext cx="3205440" cy="2879280"/>
          </a:xfrm>
          <a:custGeom>
            <a:avLst/>
            <a:gdLst/>
            <a:ahLst/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 rotWithShape="0">
            <a:gsLst>
              <a:gs pos="0">
                <a:srgbClr val="ff83a8"/>
              </a:gs>
              <a:gs pos="100000">
                <a:srgbClr val="ffbfbe"/>
              </a:gs>
            </a:gsLst>
            <a:lin ang="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单</a:t>
            </a:r>
            <a:r>
              <a:rPr b="0" lang="en-US" sz="1800" spc="-1" strike="noStrike">
                <a:latin typeface="Arial"/>
              </a:rPr>
              <a:t>击</a:t>
            </a:r>
            <a:r>
              <a:rPr b="0" lang="en-US" sz="1800" spc="-1" strike="noStrike">
                <a:latin typeface="Arial"/>
              </a:rPr>
              <a:t>鼠</a:t>
            </a:r>
            <a:r>
              <a:rPr b="0" lang="en-US" sz="1800" spc="-1" strike="noStrike">
                <a:latin typeface="Arial"/>
              </a:rPr>
              <a:t>标</a:t>
            </a:r>
            <a:r>
              <a:rPr b="0" lang="en-US" sz="1800" spc="-1" strike="noStrike">
                <a:latin typeface="Arial"/>
              </a:rPr>
              <a:t>编</a:t>
            </a:r>
            <a:r>
              <a:rPr b="0" lang="en-US" sz="1800" spc="-1" strike="noStrike">
                <a:latin typeface="Arial"/>
              </a:rPr>
              <a:t>辑</a:t>
            </a:r>
            <a:r>
              <a:rPr b="0" lang="en-US" sz="1800" spc="-1" strike="noStrike">
                <a:latin typeface="Arial"/>
              </a:rPr>
              <a:t>标</a:t>
            </a:r>
            <a:r>
              <a:rPr b="0" lang="en-US" sz="1800" spc="-1" strike="noStrike">
                <a:latin typeface="Arial"/>
              </a:rPr>
              <a:t>题</a:t>
            </a:r>
            <a:r>
              <a:rPr b="0" lang="en-US" sz="1800" spc="-1" strike="noStrike">
                <a:latin typeface="Arial"/>
              </a:rPr>
              <a:t>文</a:t>
            </a:r>
            <a:r>
              <a:rPr b="0" lang="en-US" sz="1800" spc="-1" strike="noStrike">
                <a:latin typeface="Arial"/>
              </a:rPr>
              <a:t>字</a:t>
            </a:r>
            <a:r>
              <a:rPr b="0" lang="en-US" sz="1800" spc="-1" strike="noStrike">
                <a:latin typeface="Arial"/>
              </a:rPr>
              <a:t>格</a:t>
            </a:r>
            <a:r>
              <a:rPr b="0" lang="en-US" sz="1800" spc="-1" strike="noStrike">
                <a:latin typeface="Arial"/>
              </a:rPr>
              <a:t>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单击鼠标编辑标题文字格式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0" name="Group 2"/>
          <p:cNvGrpSpPr/>
          <p:nvPr/>
        </p:nvGrpSpPr>
        <p:grpSpPr>
          <a:xfrm>
            <a:off x="-7920" y="0"/>
            <a:ext cx="12184560" cy="6850440"/>
            <a:chOff x="-7920" y="0"/>
            <a:chExt cx="12184560" cy="6850440"/>
          </a:xfrm>
        </p:grpSpPr>
        <p:sp>
          <p:nvSpPr>
            <p:cNvPr id="251" name="CustomShape 3"/>
            <p:cNvSpPr/>
            <p:nvPr/>
          </p:nvSpPr>
          <p:spPr>
            <a:xfrm flipH="1">
              <a:off x="954720" y="715320"/>
              <a:ext cx="3522600" cy="3522600"/>
            </a:xfrm>
            <a:prstGeom prst="ellipse">
              <a:avLst/>
            </a:prstGeom>
            <a:gradFill rotWithShape="0">
              <a:gsLst>
                <a:gs pos="0">
                  <a:srgbClr val="ff83a8"/>
                </a:gs>
                <a:gs pos="100000">
                  <a:srgbClr val="ffbfbe"/>
                </a:gs>
              </a:gsLst>
              <a:lin ang="108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4"/>
            <p:cNvSpPr/>
            <p:nvPr/>
          </p:nvSpPr>
          <p:spPr>
            <a:xfrm flipH="1">
              <a:off x="-7920" y="1699560"/>
              <a:ext cx="12184560" cy="5150880"/>
            </a:xfrm>
            <a:custGeom>
              <a:avLst/>
              <a:gdLst/>
              <a:ahLst/>
              <a:rect l="l" t="t" r="r" b="b"/>
              <a:pathLst>
                <a:path w="12192000" h="5158309">
                  <a:moveTo>
                    <a:pt x="9136649" y="19"/>
                  </a:moveTo>
                  <a:cubicBezTo>
                    <a:pt x="10314094" y="3991"/>
                    <a:pt x="11572111" y="642470"/>
                    <a:pt x="12127529" y="961461"/>
                  </a:cubicBezTo>
                  <a:lnTo>
                    <a:pt x="12192000" y="999249"/>
                  </a:lnTo>
                  <a:lnTo>
                    <a:pt x="12192000" y="5158309"/>
                  </a:lnTo>
                  <a:lnTo>
                    <a:pt x="0" y="5158309"/>
                  </a:lnTo>
                  <a:lnTo>
                    <a:pt x="0" y="4381506"/>
                  </a:lnTo>
                  <a:lnTo>
                    <a:pt x="766800" y="4316986"/>
                  </a:lnTo>
                  <a:cubicBezTo>
                    <a:pt x="4095417" y="4019555"/>
                    <a:pt x="7729668" y="3545741"/>
                    <a:pt x="8952198" y="2840206"/>
                  </a:cubicBezTo>
                  <a:cubicBezTo>
                    <a:pt x="11397259" y="1429137"/>
                    <a:pt x="8329819" y="1097121"/>
                    <a:pt x="8329819" y="1097121"/>
                  </a:cubicBezTo>
                  <a:cubicBezTo>
                    <a:pt x="8329819" y="1097121"/>
                    <a:pt x="6655323" y="516093"/>
                    <a:pt x="8478005" y="73404"/>
                  </a:cubicBezTo>
                  <a:cubicBezTo>
                    <a:pt x="8691022" y="21527"/>
                    <a:pt x="8912374" y="-737"/>
                    <a:pt x="9136649" y="1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5"/>
            <p:cNvSpPr/>
            <p:nvPr/>
          </p:nvSpPr>
          <p:spPr>
            <a:xfrm flipH="1">
              <a:off x="754920" y="2039400"/>
              <a:ext cx="6062760" cy="3372840"/>
            </a:xfrm>
            <a:custGeom>
              <a:avLst/>
              <a:gdLst/>
              <a:ahLst/>
              <a:rect l="l" t="t" r="r" b="b"/>
              <a:pathLst>
                <a:path w="4357" h="2429">
                  <a:moveTo>
                    <a:pt x="0" y="592"/>
                  </a:moveTo>
                  <a:cubicBezTo>
                    <a:pt x="0" y="592"/>
                    <a:pt x="1964" y="0"/>
                    <a:pt x="3232" y="592"/>
                  </a:cubicBezTo>
                  <a:cubicBezTo>
                    <a:pt x="4357" y="1117"/>
                    <a:pt x="3079" y="1186"/>
                    <a:pt x="2777" y="1195"/>
                  </a:cubicBezTo>
                  <a:cubicBezTo>
                    <a:pt x="2718" y="1196"/>
                    <a:pt x="2661" y="1221"/>
                    <a:pt x="2621" y="1265"/>
                  </a:cubicBezTo>
                  <a:cubicBezTo>
                    <a:pt x="2553" y="1339"/>
                    <a:pt x="2523" y="1471"/>
                    <a:pt x="2848" y="1644"/>
                  </a:cubicBezTo>
                  <a:cubicBezTo>
                    <a:pt x="3368" y="1920"/>
                    <a:pt x="3396" y="2196"/>
                    <a:pt x="3040" y="2304"/>
                  </a:cubicBezTo>
                  <a:cubicBezTo>
                    <a:pt x="2629" y="2429"/>
                    <a:pt x="0" y="2208"/>
                    <a:pt x="0" y="2208"/>
                  </a:cubicBezTo>
                  <a:lnTo>
                    <a:pt x="0" y="592"/>
                  </a:lnTo>
                  <a:close/>
                </a:path>
              </a:pathLst>
            </a:custGeom>
            <a:gradFill rotWithShape="0">
              <a:gsLst>
                <a:gs pos="0">
                  <a:srgbClr val="ffbfbe"/>
                </a:gs>
                <a:gs pos="100000">
                  <a:srgbClr val="91d8f2"/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6"/>
            <p:cNvSpPr/>
            <p:nvPr/>
          </p:nvSpPr>
          <p:spPr>
            <a:xfrm flipH="1">
              <a:off x="-7920" y="3636720"/>
              <a:ext cx="9441360" cy="3213720"/>
            </a:xfrm>
            <a:custGeom>
              <a:avLst/>
              <a:gdLst/>
              <a:ahLst/>
              <a:rect l="l" t="t" r="r" b="b"/>
              <a:pathLst>
                <a:path w="4860" h="1672">
                  <a:moveTo>
                    <a:pt x="0" y="1468"/>
                  </a:moveTo>
                  <a:cubicBezTo>
                    <a:pt x="0" y="1468"/>
                    <a:pt x="3264" y="1328"/>
                    <a:pt x="3924" y="920"/>
                  </a:cubicBezTo>
                  <a:cubicBezTo>
                    <a:pt x="4584" y="512"/>
                    <a:pt x="3756" y="416"/>
                    <a:pt x="3756" y="416"/>
                  </a:cubicBezTo>
                  <a:cubicBezTo>
                    <a:pt x="3756" y="416"/>
                    <a:pt x="3304" y="248"/>
                    <a:pt x="3796" y="120"/>
                  </a:cubicBezTo>
                  <a:cubicBezTo>
                    <a:pt x="4256" y="0"/>
                    <a:pt x="4860" y="428"/>
                    <a:pt x="4860" y="428"/>
                  </a:cubicBezTo>
                  <a:cubicBezTo>
                    <a:pt x="4860" y="1672"/>
                    <a:pt x="4860" y="1672"/>
                    <a:pt x="4860" y="1672"/>
                  </a:cubicBezTo>
                  <a:cubicBezTo>
                    <a:pt x="0" y="1672"/>
                    <a:pt x="0" y="1672"/>
                    <a:pt x="0" y="1672"/>
                  </a:cubicBezTo>
                  <a:lnTo>
                    <a:pt x="0" y="1468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1d8f2"/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7"/>
            <p:cNvSpPr/>
            <p:nvPr/>
          </p:nvSpPr>
          <p:spPr>
            <a:xfrm flipH="1">
              <a:off x="7821000" y="0"/>
              <a:ext cx="4354920" cy="3911760"/>
            </a:xfrm>
            <a:custGeom>
              <a:avLst/>
              <a:gdLst/>
              <a:ahLst/>
              <a:rect l="l" t="t" r="r" b="b"/>
              <a:pathLst>
                <a:path w="5276850" h="4740857">
                  <a:moveTo>
                    <a:pt x="0" y="0"/>
                  </a:moveTo>
                  <a:lnTo>
                    <a:pt x="4934008" y="0"/>
                  </a:lnTo>
                  <a:lnTo>
                    <a:pt x="5018610" y="175624"/>
                  </a:lnTo>
                  <a:cubicBezTo>
                    <a:pt x="5184897" y="568770"/>
                    <a:pt x="5276850" y="1001013"/>
                    <a:pt x="5276850" y="1454732"/>
                  </a:cubicBezTo>
                  <a:cubicBezTo>
                    <a:pt x="5276850" y="3269609"/>
                    <a:pt x="3805602" y="4740857"/>
                    <a:pt x="1990725" y="4740857"/>
                  </a:cubicBezTo>
                  <a:cubicBezTo>
                    <a:pt x="1310146" y="4740857"/>
                    <a:pt x="677890" y="4533963"/>
                    <a:pt x="153421" y="4179639"/>
                  </a:cubicBezTo>
                  <a:lnTo>
                    <a:pt x="0" y="4064913"/>
                  </a:lnTo>
                  <a:close/>
                </a:path>
              </a:pathLst>
            </a:custGeom>
            <a:gradFill rotWithShape="0">
              <a:gsLst>
                <a:gs pos="0">
                  <a:srgbClr val="ff83a8"/>
                </a:gs>
                <a:gs pos="100000">
                  <a:srgbClr val="ffbfbe"/>
                </a:gs>
              </a:gsLst>
              <a:lin ang="108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8"/>
            <p:cNvSpPr/>
            <p:nvPr/>
          </p:nvSpPr>
          <p:spPr>
            <a:xfrm flipH="1">
              <a:off x="8638200" y="3121920"/>
              <a:ext cx="2603520" cy="2603520"/>
            </a:xfrm>
            <a:prstGeom prst="ellipse">
              <a:avLst/>
            </a:prstGeom>
            <a:gradFill rotWithShape="0">
              <a:gsLst>
                <a:gs pos="0">
                  <a:srgbClr val="ffbfbe"/>
                </a:gs>
                <a:gs pos="100000">
                  <a:srgbClr val="91d8f2"/>
                </a:gs>
              </a:gsLst>
              <a:lin ang="108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9"/>
            <p:cNvSpPr/>
            <p:nvPr/>
          </p:nvSpPr>
          <p:spPr>
            <a:xfrm flipH="1">
              <a:off x="7302240" y="1088640"/>
              <a:ext cx="3420000" cy="2887920"/>
            </a:xfrm>
            <a:custGeom>
              <a:avLst/>
              <a:gdLst/>
              <a:ahLst/>
              <a:rect l="l" t="t" r="r" b="b"/>
              <a:pathLst>
                <a:path w="1149" h="971">
                  <a:moveTo>
                    <a:pt x="1149" y="86"/>
                  </a:moveTo>
                  <a:cubicBezTo>
                    <a:pt x="1149" y="86"/>
                    <a:pt x="508" y="0"/>
                    <a:pt x="427" y="86"/>
                  </a:cubicBezTo>
                  <a:cubicBezTo>
                    <a:pt x="343" y="175"/>
                    <a:pt x="444" y="199"/>
                    <a:pt x="539" y="300"/>
                  </a:cubicBezTo>
                  <a:cubicBezTo>
                    <a:pt x="615" y="381"/>
                    <a:pt x="508" y="473"/>
                    <a:pt x="254" y="554"/>
                  </a:cubicBezTo>
                  <a:cubicBezTo>
                    <a:pt x="0" y="635"/>
                    <a:pt x="20" y="818"/>
                    <a:pt x="336" y="895"/>
                  </a:cubicBezTo>
                  <a:cubicBezTo>
                    <a:pt x="651" y="971"/>
                    <a:pt x="1149" y="895"/>
                    <a:pt x="1149" y="895"/>
                  </a:cubicBezTo>
                  <a:lnTo>
                    <a:pt x="1149" y="86"/>
                  </a:lnTo>
                  <a:close/>
                </a:path>
              </a:pathLst>
            </a:custGeom>
            <a:gradFill rotWithShape="0">
              <a:gsLst>
                <a:gs pos="0">
                  <a:srgbClr val="ff83a8"/>
                </a:gs>
                <a:gs pos="100000">
                  <a:srgbClr val="91d8f2"/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10"/>
            <p:cNvSpPr/>
            <p:nvPr/>
          </p:nvSpPr>
          <p:spPr>
            <a:xfrm flipH="1" flipV="1">
              <a:off x="4572720" y="4344480"/>
              <a:ext cx="7602840" cy="2497320"/>
            </a:xfrm>
            <a:custGeom>
              <a:avLst/>
              <a:gdLst/>
              <a:ahLst/>
              <a:rect l="l" t="t" r="r" b="b"/>
              <a:pathLst>
                <a:path w="7610576" h="2504854">
                  <a:moveTo>
                    <a:pt x="3160308" y="2504854"/>
                  </a:moveTo>
                  <a:cubicBezTo>
                    <a:pt x="4961025" y="2504854"/>
                    <a:pt x="6548649" y="1592499"/>
                    <a:pt x="7486141" y="204827"/>
                  </a:cubicBezTo>
                  <a:lnTo>
                    <a:pt x="7610576" y="0"/>
                  </a:lnTo>
                  <a:lnTo>
                    <a:pt x="0" y="0"/>
                  </a:lnTo>
                  <a:lnTo>
                    <a:pt x="0" y="1431782"/>
                  </a:lnTo>
                  <a:lnTo>
                    <a:pt x="243558" y="1613912"/>
                  </a:lnTo>
                  <a:cubicBezTo>
                    <a:pt x="1076162" y="2176407"/>
                    <a:pt x="2079878" y="2504854"/>
                    <a:pt x="3160308" y="2504854"/>
                  </a:cubicBezTo>
                  <a:close/>
                </a:path>
              </a:pathLst>
            </a:custGeom>
            <a:gradFill rotWithShape="0">
              <a:gsLst>
                <a:gs pos="0">
                  <a:srgbClr val="3cbbe7"/>
                </a:gs>
                <a:gs pos="100000">
                  <a:srgbClr val="91d8f2"/>
                </a:gs>
              </a:gsLst>
              <a:lin ang="108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9" name="CustomShape 11"/>
          <p:cNvSpPr/>
          <p:nvPr/>
        </p:nvSpPr>
        <p:spPr>
          <a:xfrm>
            <a:off x="3268800" y="1030680"/>
            <a:ext cx="5646960" cy="52041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</a:t>
            </a:r>
            <a:r>
              <a:rPr b="0" lang="en-US" sz="4400" spc="-1" strike="noStrike">
                <a:latin typeface="Arial"/>
              </a:rPr>
              <a:t>标编辑</a:t>
            </a:r>
            <a:r>
              <a:rPr b="0" lang="en-US" sz="4400" spc="-1" strike="noStrike">
                <a:latin typeface="Arial"/>
              </a:rPr>
              <a:t>标题文</a:t>
            </a:r>
            <a:r>
              <a:rPr b="0" lang="en-US" sz="4400" spc="-1" strike="noStrike">
                <a:latin typeface="Arial"/>
              </a:rPr>
              <a:t>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6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6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4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4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4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slideLayout" Target="../slideLayouts/slideLayout7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 hidden="1"/>
          <p:cNvSpPr/>
          <p:nvPr/>
        </p:nvSpPr>
        <p:spPr>
          <a:xfrm>
            <a:off x="0" y="0"/>
            <a:ext cx="151200" cy="151200"/>
          </a:xfrm>
          <a:prstGeom prst="rect">
            <a:avLst/>
          </a:prstGeom>
          <a:solidFill>
            <a:srgbClr val="3cbbe7"/>
          </a:solidFill>
          <a:ln w="25560">
            <a:solidFill>
              <a:srgbClr val="2c8aa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2"/>
          <p:cNvSpPr/>
          <p:nvPr/>
        </p:nvSpPr>
        <p:spPr>
          <a:xfrm>
            <a:off x="3262320" y="3120840"/>
            <a:ext cx="5646960" cy="5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3"/>
          <p:cNvSpPr/>
          <p:nvPr/>
        </p:nvSpPr>
        <p:spPr>
          <a:xfrm>
            <a:off x="3262320" y="1863000"/>
            <a:ext cx="5646960" cy="12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微软雅黑"/>
              </a:rPr>
              <a:t>物联网开发平台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3262320" y="4530240"/>
            <a:ext cx="5646960" cy="2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数格实验室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3262320" y="4847400"/>
            <a:ext cx="5646960" cy="2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2019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年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1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月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30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日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03" name=" 2" descr=""/>
          <p:cNvPicPr/>
          <p:nvPr/>
        </p:nvPicPr>
        <p:blipFill>
          <a:blip r:embed="rId1"/>
          <a:stretch/>
        </p:blipFill>
        <p:spPr>
          <a:xfrm>
            <a:off x="1440" y="1440"/>
            <a:ext cx="360" cy="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" descr=""/>
          <p:cNvPicPr/>
          <p:nvPr/>
        </p:nvPicPr>
        <p:blipFill>
          <a:blip r:embed="rId1"/>
          <a:stretch/>
        </p:blipFill>
        <p:spPr>
          <a:xfrm>
            <a:off x="1548000" y="2395080"/>
            <a:ext cx="4052160" cy="3435480"/>
          </a:xfrm>
          <a:prstGeom prst="rect">
            <a:avLst/>
          </a:prstGeom>
          <a:ln>
            <a:noFill/>
          </a:ln>
        </p:spPr>
      </p:pic>
      <p:sp>
        <p:nvSpPr>
          <p:cNvPr id="475" name="CustomShape 1"/>
          <p:cNvSpPr/>
          <p:nvPr/>
        </p:nvSpPr>
        <p:spPr>
          <a:xfrm>
            <a:off x="621720" y="345960"/>
            <a:ext cx="3481200" cy="8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关系结构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提供设备与资产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576000" y="1391400"/>
            <a:ext cx="4534560" cy="11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城市有不同的建筑物。每栋公寓都有几间公寓，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每间公寓都有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3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台设备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-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能源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/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水表和恒温器。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2"/>
          <a:stretch/>
        </p:blipFill>
        <p:spPr>
          <a:xfrm>
            <a:off x="7946640" y="1476000"/>
            <a:ext cx="3859920" cy="1870560"/>
          </a:xfrm>
          <a:prstGeom prst="rect">
            <a:avLst/>
          </a:prstGeom>
          <a:ln>
            <a:noFill/>
          </a:ln>
        </p:spPr>
      </p:pic>
      <p:pic>
        <p:nvPicPr>
          <p:cNvPr id="478" name="" descr=""/>
          <p:cNvPicPr/>
          <p:nvPr/>
        </p:nvPicPr>
        <p:blipFill>
          <a:blip r:embed="rId3"/>
          <a:stretch/>
        </p:blipFill>
        <p:spPr>
          <a:xfrm>
            <a:off x="5115960" y="1547280"/>
            <a:ext cx="2946600" cy="2411280"/>
          </a:xfrm>
          <a:prstGeom prst="rect">
            <a:avLst/>
          </a:prstGeom>
          <a:ln>
            <a:noFill/>
          </a:ln>
        </p:spPr>
      </p:pic>
      <p:pic>
        <p:nvPicPr>
          <p:cNvPr id="479" name="" descr=""/>
          <p:cNvPicPr/>
          <p:nvPr/>
        </p:nvPicPr>
        <p:blipFill>
          <a:blip r:embed="rId4"/>
          <a:stretch/>
        </p:blipFill>
        <p:spPr>
          <a:xfrm>
            <a:off x="6072120" y="4645440"/>
            <a:ext cx="1234440" cy="789120"/>
          </a:xfrm>
          <a:prstGeom prst="rect">
            <a:avLst/>
          </a:prstGeom>
          <a:ln>
            <a:noFill/>
          </a:ln>
        </p:spPr>
      </p:pic>
      <p:pic>
        <p:nvPicPr>
          <p:cNvPr id="480" name="" descr=""/>
          <p:cNvPicPr/>
          <p:nvPr/>
        </p:nvPicPr>
        <p:blipFill>
          <a:blip r:embed="rId5"/>
          <a:stretch/>
        </p:blipFill>
        <p:spPr>
          <a:xfrm>
            <a:off x="7862040" y="4176000"/>
            <a:ext cx="1892520" cy="1495080"/>
          </a:xfrm>
          <a:prstGeom prst="rect">
            <a:avLst/>
          </a:prstGeom>
          <a:ln>
            <a:noFill/>
          </a:ln>
        </p:spPr>
      </p:pic>
      <p:pic>
        <p:nvPicPr>
          <p:cNvPr id="481" name="" descr=""/>
          <p:cNvPicPr/>
          <p:nvPr/>
        </p:nvPicPr>
        <p:blipFill>
          <a:blip r:embed="rId6"/>
          <a:stretch/>
        </p:blipFill>
        <p:spPr>
          <a:xfrm>
            <a:off x="10296000" y="4525200"/>
            <a:ext cx="1438560" cy="1161360"/>
          </a:xfrm>
          <a:prstGeom prst="rect">
            <a:avLst/>
          </a:prstGeom>
          <a:ln>
            <a:noFill/>
          </a:ln>
        </p:spPr>
      </p:pic>
      <p:sp>
        <p:nvSpPr>
          <p:cNvPr id="482" name="CustomShape 3"/>
          <p:cNvSpPr/>
          <p:nvPr/>
        </p:nvSpPr>
        <p:spPr>
          <a:xfrm>
            <a:off x="468000" y="2700000"/>
            <a:ext cx="719280" cy="3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资产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432000" y="3744000"/>
            <a:ext cx="719280" cy="3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资产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432000" y="4752000"/>
            <a:ext cx="647280" cy="3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设备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5" name="Line 6"/>
          <p:cNvSpPr/>
          <p:nvPr/>
        </p:nvSpPr>
        <p:spPr>
          <a:xfrm>
            <a:off x="1116000" y="2916000"/>
            <a:ext cx="104400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Line 7"/>
          <p:cNvSpPr/>
          <p:nvPr/>
        </p:nvSpPr>
        <p:spPr>
          <a:xfrm>
            <a:off x="1080000" y="3960000"/>
            <a:ext cx="79200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Line 8"/>
          <p:cNvSpPr/>
          <p:nvPr/>
        </p:nvSpPr>
        <p:spPr>
          <a:xfrm>
            <a:off x="1008000" y="4932000"/>
            <a:ext cx="57600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关系结构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客户资产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/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设备隔离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0" name="图片 406" descr=""/>
          <p:cNvPicPr/>
          <p:nvPr/>
        </p:nvPicPr>
        <p:blipFill>
          <a:blip r:embed="rId1"/>
          <a:stretch/>
        </p:blipFill>
        <p:spPr>
          <a:xfrm>
            <a:off x="576000" y="1357200"/>
            <a:ext cx="11081520" cy="2236320"/>
          </a:xfrm>
          <a:prstGeom prst="rect">
            <a:avLst/>
          </a:prstGeom>
          <a:ln>
            <a:noFill/>
          </a:ln>
        </p:spPr>
      </p:pic>
      <p:sp>
        <p:nvSpPr>
          <p:cNvPr id="491" name="CustomShape 3"/>
          <p:cNvSpPr/>
          <p:nvPr/>
        </p:nvSpPr>
        <p:spPr>
          <a:xfrm>
            <a:off x="1728000" y="4248000"/>
            <a:ext cx="8345520" cy="14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客户之间是隔离的，客户只能访问指定的仪表板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资产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设备。如果很少有客户可以访问同一个仪表板，他们将只能从分配的资产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设备中查看数据。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例：以“客户”身份登录，并在仪表板上找到，设备隔离，如下图：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关系结构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客户资产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/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设备隔离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4" name="图片 410" descr=""/>
          <p:cNvPicPr/>
          <p:nvPr/>
        </p:nvPicPr>
        <p:blipFill>
          <a:blip r:embed="rId1"/>
          <a:stretch/>
        </p:blipFill>
        <p:spPr>
          <a:xfrm>
            <a:off x="736200" y="1623600"/>
            <a:ext cx="4765320" cy="4345920"/>
          </a:xfrm>
          <a:prstGeom prst="rect">
            <a:avLst/>
          </a:prstGeom>
          <a:ln>
            <a:noFill/>
          </a:ln>
        </p:spPr>
      </p:pic>
      <p:pic>
        <p:nvPicPr>
          <p:cNvPr id="495" name="图片 411" descr=""/>
          <p:cNvPicPr/>
          <p:nvPr/>
        </p:nvPicPr>
        <p:blipFill>
          <a:blip r:embed="rId2"/>
          <a:stretch/>
        </p:blipFill>
        <p:spPr>
          <a:xfrm>
            <a:off x="6696000" y="1620000"/>
            <a:ext cx="4755600" cy="4498560"/>
          </a:xfrm>
          <a:prstGeom prst="rect">
            <a:avLst/>
          </a:prstGeom>
          <a:ln>
            <a:noFill/>
          </a:ln>
        </p:spPr>
      </p:pic>
      <p:sp>
        <p:nvSpPr>
          <p:cNvPr id="496" name="CustomShape 3"/>
          <p:cNvSpPr/>
          <p:nvPr/>
        </p:nvSpPr>
        <p:spPr>
          <a:xfrm>
            <a:off x="2016000" y="1152000"/>
            <a:ext cx="164952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客户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7" name="CustomShape 4"/>
          <p:cNvSpPr/>
          <p:nvPr/>
        </p:nvSpPr>
        <p:spPr>
          <a:xfrm>
            <a:off x="8424000" y="1152360"/>
            <a:ext cx="164952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客户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0" name="Group 3"/>
          <p:cNvGrpSpPr/>
          <p:nvPr/>
        </p:nvGrpSpPr>
        <p:grpSpPr>
          <a:xfrm>
            <a:off x="687240" y="1134720"/>
            <a:ext cx="11079720" cy="5024160"/>
            <a:chOff x="687240" y="1134720"/>
            <a:chExt cx="11079720" cy="5024160"/>
          </a:xfrm>
        </p:grpSpPr>
        <p:sp>
          <p:nvSpPr>
            <p:cNvPr id="501" name="Line 4"/>
            <p:cNvSpPr/>
            <p:nvPr/>
          </p:nvSpPr>
          <p:spPr>
            <a:xfrm>
              <a:off x="780120" y="3827520"/>
              <a:ext cx="360" cy="1921320"/>
            </a:xfrm>
            <a:prstGeom prst="line">
              <a:avLst/>
            </a:prstGeom>
            <a:ln w="324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5"/>
            <p:cNvSpPr/>
            <p:nvPr/>
          </p:nvSpPr>
          <p:spPr>
            <a:xfrm>
              <a:off x="687240" y="1576800"/>
              <a:ext cx="5756760" cy="115704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rmAutofit/>
            </a:bodyPr>
            <a:p>
              <a:pPr>
                <a:lnSpc>
                  <a:spcPct val="12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通过资产属性，丰富资产数据。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资产、设备均可自定义属性，例如大楼的位置、高度属性。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2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客户可根据需求向管理员提，根据需求添加。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503" name="CustomShape 6"/>
            <p:cNvSpPr/>
            <p:nvPr/>
          </p:nvSpPr>
          <p:spPr>
            <a:xfrm>
              <a:off x="687240" y="1134720"/>
              <a:ext cx="5742720" cy="434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norm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资产属性</a:t>
              </a:r>
              <a:endParaRPr b="0" lang="en-US" sz="2000" spc="-1" strike="noStrike">
                <a:latin typeface="Arial"/>
              </a:endParaRPr>
            </a:p>
          </p:txBody>
        </p:sp>
        <p:grpSp>
          <p:nvGrpSpPr>
            <p:cNvPr id="504" name="Group 7"/>
            <p:cNvGrpSpPr/>
            <p:nvPr/>
          </p:nvGrpSpPr>
          <p:grpSpPr>
            <a:xfrm>
              <a:off x="730080" y="3229560"/>
              <a:ext cx="1081800" cy="365760"/>
              <a:chOff x="730080" y="3229560"/>
              <a:chExt cx="1081800" cy="365760"/>
            </a:xfrm>
          </p:grpSpPr>
          <p:sp>
            <p:nvSpPr>
              <p:cNvPr id="505" name="CustomShape 8"/>
              <p:cNvSpPr/>
              <p:nvPr/>
            </p:nvSpPr>
            <p:spPr>
              <a:xfrm>
                <a:off x="730080" y="3364560"/>
                <a:ext cx="95400" cy="95400"/>
              </a:xfrm>
              <a:prstGeom prst="ellipse">
                <a:avLst/>
              </a:prstGeom>
              <a:solidFill>
                <a:srgbClr val="f2f2f2"/>
              </a:solidFill>
              <a:ln w="28440">
                <a:solidFill>
                  <a:srgbClr val="3cbbe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" name="CustomShape 9"/>
              <p:cNvSpPr/>
              <p:nvPr/>
            </p:nvSpPr>
            <p:spPr>
              <a:xfrm>
                <a:off x="920880" y="3229560"/>
                <a:ext cx="891000" cy="365760"/>
              </a:xfrm>
              <a:prstGeom prst="roundRect">
                <a:avLst>
                  <a:gd name="adj" fmla="val 16667"/>
                </a:avLst>
              </a:prstGeom>
              <a:solidFill>
                <a:srgbClr val="3cbbe7"/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Arial"/>
                    <a:ea typeface="微软雅黑"/>
                  </a:rPr>
                  <a:t>建筑物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507" name="CustomShape 10"/>
            <p:cNvSpPr/>
            <p:nvPr/>
          </p:nvSpPr>
          <p:spPr>
            <a:xfrm>
              <a:off x="1904400" y="2808000"/>
              <a:ext cx="4930560" cy="1326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rmAutofit/>
            </a:bodyPr>
            <a:p>
              <a:pPr marL="171360" indent="-163800">
                <a:lnSpc>
                  <a:spcPct val="17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Attributes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：</a:t>
              </a:r>
              <a:endParaRPr b="0" lang="en-US" sz="1200" spc="-1" strike="noStrike">
                <a:latin typeface="Arial"/>
              </a:endParaRPr>
            </a:p>
            <a:p>
              <a:pPr marL="171360" indent="-163800">
                <a:lnSpc>
                  <a:spcPct val="17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address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（地址）、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image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（图片）、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latitude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（经度）、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longitude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（纬度）</a:t>
              </a:r>
              <a:endParaRPr b="0" lang="en-US" sz="1200" spc="-1" strike="noStrike">
                <a:latin typeface="Arial"/>
              </a:endParaRPr>
            </a:p>
          </p:txBody>
        </p:sp>
        <p:grpSp>
          <p:nvGrpSpPr>
            <p:cNvPr id="508" name="Group 11"/>
            <p:cNvGrpSpPr/>
            <p:nvPr/>
          </p:nvGrpSpPr>
          <p:grpSpPr>
            <a:xfrm>
              <a:off x="730080" y="5505840"/>
              <a:ext cx="1081800" cy="365760"/>
              <a:chOff x="730080" y="5505840"/>
              <a:chExt cx="1081800" cy="365760"/>
            </a:xfrm>
          </p:grpSpPr>
          <p:sp>
            <p:nvSpPr>
              <p:cNvPr id="509" name="CustomShape 12"/>
              <p:cNvSpPr/>
              <p:nvPr/>
            </p:nvSpPr>
            <p:spPr>
              <a:xfrm>
                <a:off x="730080" y="5640840"/>
                <a:ext cx="95400" cy="95400"/>
              </a:xfrm>
              <a:prstGeom prst="ellipse">
                <a:avLst/>
              </a:prstGeom>
              <a:solidFill>
                <a:srgbClr val="f2f2f2"/>
              </a:solidFill>
              <a:ln w="28440">
                <a:solidFill>
                  <a:srgbClr val="3cbbe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" name="CustomShape 13"/>
              <p:cNvSpPr/>
              <p:nvPr/>
            </p:nvSpPr>
            <p:spPr>
              <a:xfrm>
                <a:off x="920880" y="5505840"/>
                <a:ext cx="891000" cy="365760"/>
              </a:xfrm>
              <a:prstGeom prst="roundRect">
                <a:avLst>
                  <a:gd name="adj" fmla="val 16667"/>
                </a:avLst>
              </a:prstGeom>
              <a:solidFill>
                <a:srgbClr val="3cbbe7"/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ffffff"/>
                    </a:solidFill>
                    <a:latin typeface="Arial"/>
                    <a:ea typeface="微软雅黑"/>
                  </a:rPr>
                  <a:t>传感设备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sp>
          <p:nvSpPr>
            <p:cNvPr id="511" name="CustomShape 14"/>
            <p:cNvSpPr/>
            <p:nvPr/>
          </p:nvSpPr>
          <p:spPr>
            <a:xfrm>
              <a:off x="1904400" y="4968000"/>
              <a:ext cx="4930560" cy="1190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rmAutofit/>
            </a:bodyPr>
            <a:p>
              <a:pPr marL="171360" indent="-163800">
                <a:lnSpc>
                  <a:spcPct val="17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Telemetry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：数据</a:t>
              </a:r>
              <a:endParaRPr b="0" lang="en-US" sz="1200" spc="-1" strike="noStrike">
                <a:latin typeface="Arial"/>
              </a:endParaRPr>
            </a:p>
            <a:p>
              <a:pPr marL="171360" indent="-163800">
                <a:lnSpc>
                  <a:spcPct val="17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Topic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（设备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key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值</a:t>
              </a:r>
              <a:r>
                <a:rPr b="0" lang="en-US" sz="9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）</a:t>
              </a:r>
              <a:endParaRPr b="0" lang="en-US" sz="900" spc="-1" strike="noStrike">
                <a:latin typeface="Arial"/>
              </a:endParaRPr>
            </a:p>
          </p:txBody>
        </p:sp>
        <p:grpSp>
          <p:nvGrpSpPr>
            <p:cNvPr id="512" name="Group 15"/>
            <p:cNvGrpSpPr/>
            <p:nvPr/>
          </p:nvGrpSpPr>
          <p:grpSpPr>
            <a:xfrm>
              <a:off x="730080" y="4421520"/>
              <a:ext cx="1081800" cy="365760"/>
              <a:chOff x="730080" y="4421520"/>
              <a:chExt cx="1081800" cy="365760"/>
            </a:xfrm>
          </p:grpSpPr>
          <p:sp>
            <p:nvSpPr>
              <p:cNvPr id="513" name="CustomShape 16"/>
              <p:cNvSpPr/>
              <p:nvPr/>
            </p:nvSpPr>
            <p:spPr>
              <a:xfrm>
                <a:off x="730080" y="4556880"/>
                <a:ext cx="95400" cy="95400"/>
              </a:xfrm>
              <a:prstGeom prst="ellipse">
                <a:avLst/>
              </a:prstGeom>
              <a:solidFill>
                <a:srgbClr val="f2f2f2"/>
              </a:solidFill>
              <a:ln w="28440">
                <a:solidFill>
                  <a:srgbClr val="3cbbe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4" name="CustomShape 17"/>
              <p:cNvSpPr/>
              <p:nvPr/>
            </p:nvSpPr>
            <p:spPr>
              <a:xfrm>
                <a:off x="920880" y="4421520"/>
                <a:ext cx="891000" cy="365760"/>
              </a:xfrm>
              <a:prstGeom prst="roundRect">
                <a:avLst>
                  <a:gd name="adj" fmla="val 16667"/>
                </a:avLst>
              </a:prstGeom>
              <a:solidFill>
                <a:srgbClr val="3cbbe7"/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Arial"/>
                    <a:ea typeface="微软雅黑"/>
                  </a:rPr>
                  <a:t>公寓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515" name="CustomShape 18"/>
            <p:cNvSpPr/>
            <p:nvPr/>
          </p:nvSpPr>
          <p:spPr>
            <a:xfrm>
              <a:off x="1904400" y="3888000"/>
              <a:ext cx="4930560" cy="1258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ctr">
              <a:normAutofit/>
            </a:bodyPr>
            <a:p>
              <a:pPr marL="171360" indent="-163800">
                <a:lnSpc>
                  <a:spcPct val="15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Attributes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：</a:t>
              </a:r>
              <a:endParaRPr b="0" lang="en-US" sz="1200" spc="-1" strike="noStrike">
                <a:latin typeface="Arial"/>
              </a:endParaRPr>
            </a:p>
            <a:p>
              <a:pPr marL="171360" indent="-163800">
                <a:lnSpc>
                  <a:spcPct val="15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xPos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（横坐标）、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yPps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（纵坐标）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516" name="Line 19"/>
            <p:cNvSpPr/>
            <p:nvPr/>
          </p:nvSpPr>
          <p:spPr>
            <a:xfrm>
              <a:off x="791280" y="2520000"/>
              <a:ext cx="5592240" cy="36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17" name="图片 433" descr=""/>
            <p:cNvPicPr/>
            <p:nvPr/>
          </p:nvPicPr>
          <p:blipFill>
            <a:blip r:embed="rId1"/>
            <a:stretch/>
          </p:blipFill>
          <p:spPr>
            <a:xfrm>
              <a:off x="6042960" y="1980000"/>
              <a:ext cx="5724000" cy="4026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18" name="CustomShape 20"/>
          <p:cNvSpPr/>
          <p:nvPr/>
        </p:nvSpPr>
        <p:spPr>
          <a:xfrm>
            <a:off x="669960" y="504000"/>
            <a:ext cx="314460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关系结构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关系结构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仪表板库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3"/>
          <p:cNvSpPr/>
          <p:nvPr/>
        </p:nvSpPr>
        <p:spPr>
          <a:xfrm>
            <a:off x="864360" y="1008000"/>
            <a:ext cx="7745040" cy="6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查看遥测数据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（遥测数据：通过传感器被远程终端接收到的实时数据。）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522" name="CustomShape 4"/>
          <p:cNvSpPr/>
          <p:nvPr/>
        </p:nvSpPr>
        <p:spPr>
          <a:xfrm>
            <a:off x="864000" y="1675800"/>
            <a:ext cx="9571320" cy="34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通过设备的访问令牌，可以通过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mqtt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等协议，对设备添加遥测数据，发送到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Thingsboard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。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23" name="图片 440" descr=""/>
          <p:cNvPicPr/>
          <p:nvPr/>
        </p:nvPicPr>
        <p:blipFill>
          <a:blip r:embed="rId1"/>
          <a:stretch/>
        </p:blipFill>
        <p:spPr>
          <a:xfrm>
            <a:off x="3168000" y="2128320"/>
            <a:ext cx="5270040" cy="3375000"/>
          </a:xfrm>
          <a:prstGeom prst="rect">
            <a:avLst/>
          </a:prstGeom>
          <a:ln>
            <a:noFill/>
          </a:ln>
        </p:spPr>
      </p:pic>
      <p:grpSp>
        <p:nvGrpSpPr>
          <p:cNvPr id="524" name="Group 5"/>
          <p:cNvGrpSpPr/>
          <p:nvPr/>
        </p:nvGrpSpPr>
        <p:grpSpPr>
          <a:xfrm>
            <a:off x="8089560" y="4968360"/>
            <a:ext cx="2521800" cy="502920"/>
            <a:chOff x="8089560" y="4968360"/>
            <a:chExt cx="2521800" cy="502920"/>
          </a:xfrm>
        </p:grpSpPr>
        <p:sp>
          <p:nvSpPr>
            <p:cNvPr id="525" name="CustomShape 6"/>
            <p:cNvSpPr/>
            <p:nvPr/>
          </p:nvSpPr>
          <p:spPr>
            <a:xfrm>
              <a:off x="8089560" y="5153760"/>
              <a:ext cx="223920" cy="131400"/>
            </a:xfrm>
            <a:prstGeom prst="ellipse">
              <a:avLst/>
            </a:prstGeom>
            <a:solidFill>
              <a:srgbClr val="f2f2f2"/>
            </a:solidFill>
            <a:ln w="28440">
              <a:solidFill>
                <a:srgbClr val="3cbbe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7"/>
            <p:cNvSpPr/>
            <p:nvPr/>
          </p:nvSpPr>
          <p:spPr>
            <a:xfrm>
              <a:off x="8534160" y="4968360"/>
              <a:ext cx="2077200" cy="502920"/>
            </a:xfrm>
            <a:prstGeom prst="roundRect">
              <a:avLst>
                <a:gd name="adj" fmla="val 16667"/>
              </a:avLst>
            </a:prstGeom>
            <a:solidFill>
              <a:srgbClr val="3cbbe7"/>
            </a:solidFill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及时响应数据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527" name="Group 8"/>
          <p:cNvGrpSpPr/>
          <p:nvPr/>
        </p:nvGrpSpPr>
        <p:grpSpPr>
          <a:xfrm>
            <a:off x="817560" y="4968360"/>
            <a:ext cx="2521800" cy="502920"/>
            <a:chOff x="817560" y="4968360"/>
            <a:chExt cx="2521800" cy="502920"/>
          </a:xfrm>
        </p:grpSpPr>
        <p:sp>
          <p:nvSpPr>
            <p:cNvPr id="528" name="CustomShape 9"/>
            <p:cNvSpPr/>
            <p:nvPr/>
          </p:nvSpPr>
          <p:spPr>
            <a:xfrm>
              <a:off x="817560" y="5153760"/>
              <a:ext cx="223920" cy="131400"/>
            </a:xfrm>
            <a:prstGeom prst="ellipse">
              <a:avLst/>
            </a:prstGeom>
            <a:solidFill>
              <a:srgbClr val="f2f2f2"/>
            </a:solidFill>
            <a:ln w="28440">
              <a:solidFill>
                <a:srgbClr val="3cbbe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0"/>
            <p:cNvSpPr/>
            <p:nvPr/>
          </p:nvSpPr>
          <p:spPr>
            <a:xfrm>
              <a:off x="1262160" y="4968360"/>
              <a:ext cx="2077200" cy="502920"/>
            </a:xfrm>
            <a:prstGeom prst="roundRect">
              <a:avLst>
                <a:gd name="adj" fmla="val 16667"/>
              </a:avLst>
            </a:prstGeom>
            <a:solidFill>
              <a:srgbClr val="3cbbe7"/>
            </a:solidFill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可查看多个设备数据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530" name="Group 11"/>
          <p:cNvGrpSpPr/>
          <p:nvPr/>
        </p:nvGrpSpPr>
        <p:grpSpPr>
          <a:xfrm>
            <a:off x="4525560" y="4968360"/>
            <a:ext cx="2521800" cy="502920"/>
            <a:chOff x="4525560" y="4968360"/>
            <a:chExt cx="2521800" cy="502920"/>
          </a:xfrm>
        </p:grpSpPr>
        <p:sp>
          <p:nvSpPr>
            <p:cNvPr id="531" name="CustomShape 12"/>
            <p:cNvSpPr/>
            <p:nvPr/>
          </p:nvSpPr>
          <p:spPr>
            <a:xfrm>
              <a:off x="4525560" y="5153760"/>
              <a:ext cx="223920" cy="131400"/>
            </a:xfrm>
            <a:prstGeom prst="ellipse">
              <a:avLst/>
            </a:prstGeom>
            <a:solidFill>
              <a:srgbClr val="f2f2f2"/>
            </a:solidFill>
            <a:ln w="28440">
              <a:solidFill>
                <a:srgbClr val="3cbbe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13"/>
            <p:cNvSpPr/>
            <p:nvPr/>
          </p:nvSpPr>
          <p:spPr>
            <a:xfrm>
              <a:off x="4970160" y="4968360"/>
              <a:ext cx="2077200" cy="502920"/>
            </a:xfrm>
            <a:prstGeom prst="roundRect">
              <a:avLst>
                <a:gd name="adj" fmla="val 16667"/>
              </a:avLst>
            </a:prstGeom>
            <a:solidFill>
              <a:srgbClr val="3cbbe7"/>
            </a:solidFill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及时查看数据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4687920" y="2215080"/>
            <a:ext cx="5411520" cy="8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Thingsboard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功能与优势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4689000" y="3110760"/>
            <a:ext cx="541152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微软雅黑"/>
              </a:rPr>
              <a:t>实现功能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微软雅黑"/>
              </a:rPr>
              <a:t>物联网应用提供服务器端基础设施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3780000" y="2728440"/>
            <a:ext cx="542160" cy="357480"/>
          </a:xfrm>
          <a:prstGeom prst="rect">
            <a:avLst/>
          </a:prstGeom>
          <a:noFill/>
          <a:ln w="117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41" strike="noStrike">
                <a:solidFill>
                  <a:srgbClr val="ffffff"/>
                </a:solidFill>
                <a:latin typeface="Impact"/>
                <a:ea typeface="微软雅黑"/>
              </a:rPr>
              <a:t>/03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2445120" y="1386360"/>
            <a:ext cx="695016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与其他物联网平台相比，此平台能提供更精准和丰富的传感数据，还能够提供数据的报警，设备的远程控制功能。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1"/>
          <a:stretch/>
        </p:blipFill>
        <p:spPr>
          <a:xfrm>
            <a:off x="5627880" y="2658600"/>
            <a:ext cx="6215400" cy="2272680"/>
          </a:xfrm>
          <a:prstGeom prst="rect">
            <a:avLst/>
          </a:prstGeom>
          <a:ln>
            <a:noFill/>
          </a:ln>
        </p:spPr>
      </p:pic>
      <p:sp>
        <p:nvSpPr>
          <p:cNvPr id="538" name="CustomShape 2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功能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功能简介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540000" y="2592000"/>
            <a:ext cx="4751280" cy="2376360"/>
          </a:xfrm>
          <a:prstGeom prst="rect">
            <a:avLst/>
          </a:prstGeom>
          <a:ln>
            <a:noFill/>
          </a:ln>
        </p:spPr>
      </p:pic>
      <p:sp>
        <p:nvSpPr>
          <p:cNvPr id="540" name="CustomShape 3"/>
          <p:cNvSpPr/>
          <p:nvPr/>
        </p:nvSpPr>
        <p:spPr>
          <a:xfrm>
            <a:off x="2376000" y="5220000"/>
            <a:ext cx="1799280" cy="1150920"/>
          </a:xfrm>
          <a:prstGeom prst="ellipse">
            <a:avLst/>
          </a:prstGeom>
          <a:solidFill>
            <a:srgbClr val="768394"/>
          </a:solidFill>
          <a:ln w="572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4"/>
          <p:cNvSpPr/>
          <p:nvPr/>
        </p:nvSpPr>
        <p:spPr>
          <a:xfrm>
            <a:off x="2628000" y="5472000"/>
            <a:ext cx="129420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微软雅黑"/>
              </a:rPr>
              <a:t>其他物联网平台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2" name="CustomShape 5"/>
          <p:cNvSpPr/>
          <p:nvPr/>
        </p:nvSpPr>
        <p:spPr>
          <a:xfrm>
            <a:off x="7632720" y="5220000"/>
            <a:ext cx="1799280" cy="1150920"/>
          </a:xfrm>
          <a:prstGeom prst="ellipse">
            <a:avLst/>
          </a:prstGeom>
          <a:solidFill>
            <a:srgbClr val="768394"/>
          </a:solidFill>
          <a:ln w="572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6"/>
          <p:cNvSpPr/>
          <p:nvPr/>
        </p:nvSpPr>
        <p:spPr>
          <a:xfrm>
            <a:off x="7776360" y="5616360"/>
            <a:ext cx="1474920" cy="54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微软雅黑"/>
              </a:rPr>
              <a:t>Thingsboard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功能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数据可视化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3"/>
          <p:cNvSpPr/>
          <p:nvPr/>
        </p:nvSpPr>
        <p:spPr>
          <a:xfrm>
            <a:off x="792000" y="1152000"/>
            <a:ext cx="193932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4"/>
          <p:cNvSpPr/>
          <p:nvPr/>
        </p:nvSpPr>
        <p:spPr>
          <a:xfrm>
            <a:off x="792000" y="2088000"/>
            <a:ext cx="3307320" cy="32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、自定义部件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、部件种类多样化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、自定义仪表板布局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、仪表板可复制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用户可根据以上扩展性提需求。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5184000" y="1077120"/>
            <a:ext cx="6335280" cy="5465880"/>
          </a:xfrm>
          <a:prstGeom prst="rect">
            <a:avLst/>
          </a:prstGeom>
          <a:ln>
            <a:noFill/>
          </a:ln>
        </p:spPr>
      </p:pic>
      <p:sp>
        <p:nvSpPr>
          <p:cNvPr id="549" name="CustomShape 5"/>
          <p:cNvSpPr/>
          <p:nvPr/>
        </p:nvSpPr>
        <p:spPr>
          <a:xfrm>
            <a:off x="6408000" y="1260000"/>
            <a:ext cx="3455280" cy="4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由库中定义的小部件构建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50" name="CustomShape 6"/>
          <p:cNvSpPr/>
          <p:nvPr/>
        </p:nvSpPr>
        <p:spPr>
          <a:xfrm>
            <a:off x="6912000" y="5944680"/>
            <a:ext cx="424728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提供最终用户功能，如数据可视化，远程设备控制，报警管理和显示静态自定义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html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内容。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669960" y="0"/>
            <a:ext cx="1084932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功能</a:t>
            </a:r>
            <a:br/>
            <a:r>
              <a:rPr b="1" lang="en-US" sz="1600" spc="-1" strike="noStrike">
                <a:solidFill>
                  <a:srgbClr val="000000"/>
                </a:solidFill>
                <a:latin typeface="Arial"/>
                <a:ea typeface="微软雅黑"/>
              </a:rPr>
              <a:t>部件多样化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552" name="Group 2"/>
          <p:cNvGrpSpPr/>
          <p:nvPr/>
        </p:nvGrpSpPr>
        <p:grpSpPr>
          <a:xfrm>
            <a:off x="813240" y="1340640"/>
            <a:ext cx="10492200" cy="1941840"/>
            <a:chOff x="813240" y="1340640"/>
            <a:chExt cx="10492200" cy="1941840"/>
          </a:xfrm>
        </p:grpSpPr>
        <p:sp>
          <p:nvSpPr>
            <p:cNvPr id="553" name="CustomShape 3"/>
            <p:cNvSpPr/>
            <p:nvPr/>
          </p:nvSpPr>
          <p:spPr>
            <a:xfrm>
              <a:off x="813240" y="1646640"/>
              <a:ext cx="758520" cy="758520"/>
            </a:xfrm>
            <a:prstGeom prst="ellipse">
              <a:avLst/>
            </a:prstGeom>
            <a:solidFill>
              <a:srgbClr val="808080"/>
            </a:solidFill>
            <a:ln w="324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4"/>
            <p:cNvSpPr/>
            <p:nvPr/>
          </p:nvSpPr>
          <p:spPr>
            <a:xfrm>
              <a:off x="10546920" y="1646640"/>
              <a:ext cx="758520" cy="758520"/>
            </a:xfrm>
            <a:prstGeom prst="ellipse">
              <a:avLst/>
            </a:prstGeom>
            <a:solidFill>
              <a:srgbClr val="808080"/>
            </a:solidFill>
            <a:ln w="324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Line 5"/>
            <p:cNvSpPr/>
            <p:nvPr/>
          </p:nvSpPr>
          <p:spPr>
            <a:xfrm>
              <a:off x="1572480" y="2026440"/>
              <a:ext cx="8974080" cy="360"/>
            </a:xfrm>
            <a:prstGeom prst="line">
              <a:avLst/>
            </a:prstGeom>
            <a:ln cap="rnd" w="19080">
              <a:solidFill>
                <a:srgbClr val="a6a6a6"/>
              </a:solidFill>
              <a:custDash>
                <a:ds d="400000" sp="300000"/>
              </a:custDash>
              <a:miter/>
              <a:headEnd len="med" type="oval" w="med"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6"/>
            <p:cNvSpPr/>
            <p:nvPr/>
          </p:nvSpPr>
          <p:spPr>
            <a:xfrm>
              <a:off x="5120280" y="1340640"/>
              <a:ext cx="1942200" cy="1941840"/>
            </a:xfrm>
            <a:prstGeom prst="ellipse">
              <a:avLst/>
            </a:prstGeom>
            <a:solidFill>
              <a:srgbClr val="3cbbe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丰富的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部件库</a:t>
              </a:r>
              <a:endParaRPr b="0" lang="en-US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自定义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57" name="CustomShape 7"/>
            <p:cNvSpPr/>
            <p:nvPr/>
          </p:nvSpPr>
          <p:spPr>
            <a:xfrm>
              <a:off x="1572840" y="1605240"/>
              <a:ext cx="1335240" cy="406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rm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数字仪表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58" name="CustomShape 8"/>
            <p:cNvSpPr/>
            <p:nvPr/>
          </p:nvSpPr>
          <p:spPr>
            <a:xfrm>
              <a:off x="988920" y="1785960"/>
              <a:ext cx="479880" cy="479880"/>
            </a:xfrm>
            <a:custGeom>
              <a:avLst/>
              <a:gdLst/>
              <a:ahLst/>
              <a:rect l="l" t="t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9"/>
            <p:cNvSpPr/>
            <p:nvPr/>
          </p:nvSpPr>
          <p:spPr>
            <a:xfrm>
              <a:off x="10690200" y="1792080"/>
              <a:ext cx="479880" cy="479880"/>
            </a:xfrm>
            <a:custGeom>
              <a:avLst/>
              <a:gdLst/>
              <a:ahLst/>
              <a:rect l="l" t="t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10"/>
            <p:cNvSpPr/>
            <p:nvPr/>
          </p:nvSpPr>
          <p:spPr>
            <a:xfrm>
              <a:off x="9190440" y="1604520"/>
              <a:ext cx="1335240" cy="406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rmAutofit/>
            </a:bodyPr>
            <a:p>
              <a:pPr algn="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图表</a:t>
              </a:r>
              <a:endParaRPr b="0" lang="en-US" sz="2000" spc="-1" strike="noStrike">
                <a:latin typeface="Arial"/>
              </a:endParaRPr>
            </a:p>
          </p:txBody>
        </p:sp>
      </p:grpSp>
      <p:pic>
        <p:nvPicPr>
          <p:cNvPr id="561" name="" descr=""/>
          <p:cNvPicPr/>
          <p:nvPr/>
        </p:nvPicPr>
        <p:blipFill>
          <a:blip r:embed="rId1"/>
          <a:stretch/>
        </p:blipFill>
        <p:spPr>
          <a:xfrm>
            <a:off x="468000" y="2904480"/>
            <a:ext cx="4862520" cy="2602800"/>
          </a:xfrm>
          <a:prstGeom prst="rect">
            <a:avLst/>
          </a:prstGeom>
          <a:ln>
            <a:noFill/>
          </a:ln>
        </p:spPr>
      </p:pic>
      <p:sp>
        <p:nvSpPr>
          <p:cNvPr id="562" name="CustomShape 11"/>
          <p:cNvSpPr/>
          <p:nvPr/>
        </p:nvSpPr>
        <p:spPr>
          <a:xfrm>
            <a:off x="5461200" y="3455640"/>
            <a:ext cx="1306080" cy="29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数字仪表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模拟仪表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图表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地图部件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报警部件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控制部件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563" name="" descr=""/>
          <p:cNvPicPr/>
          <p:nvPr/>
        </p:nvPicPr>
        <p:blipFill>
          <a:blip r:embed="rId2"/>
          <a:stretch/>
        </p:blipFill>
        <p:spPr>
          <a:xfrm>
            <a:off x="7020000" y="2844000"/>
            <a:ext cx="4463640" cy="277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功能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数据报警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6" name="Group 3"/>
          <p:cNvGrpSpPr/>
          <p:nvPr/>
        </p:nvGrpSpPr>
        <p:grpSpPr>
          <a:xfrm>
            <a:off x="677160" y="1176120"/>
            <a:ext cx="10838160" cy="4963320"/>
            <a:chOff x="677160" y="1176120"/>
            <a:chExt cx="10838160" cy="4963320"/>
          </a:xfrm>
        </p:grpSpPr>
        <p:sp>
          <p:nvSpPr>
            <p:cNvPr id="567" name="CustomShape 4"/>
            <p:cNvSpPr/>
            <p:nvPr/>
          </p:nvSpPr>
          <p:spPr>
            <a:xfrm>
              <a:off x="6036840" y="1958400"/>
              <a:ext cx="946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808080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5"/>
            <p:cNvSpPr/>
            <p:nvPr/>
          </p:nvSpPr>
          <p:spPr>
            <a:xfrm>
              <a:off x="4294080" y="1176120"/>
              <a:ext cx="1890720" cy="1557360"/>
            </a:xfrm>
            <a:prstGeom prst="roundRect">
              <a:avLst>
                <a:gd name="adj" fmla="val 46218"/>
              </a:avLst>
            </a:prstGeom>
            <a:solidFill>
              <a:srgbClr val="ffffff"/>
            </a:solidFill>
            <a:ln w="7632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6"/>
            <p:cNvSpPr/>
            <p:nvPr/>
          </p:nvSpPr>
          <p:spPr>
            <a:xfrm>
              <a:off x="4883400" y="1644120"/>
              <a:ext cx="621360" cy="621360"/>
            </a:xfrm>
            <a:custGeom>
              <a:avLst/>
              <a:gdLst/>
              <a:ahLst/>
              <a:rect l="l" t="t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0" name="Group 7"/>
            <p:cNvGrpSpPr/>
            <p:nvPr/>
          </p:nvGrpSpPr>
          <p:grpSpPr>
            <a:xfrm>
              <a:off x="7053840" y="1644120"/>
              <a:ext cx="3242160" cy="1054440"/>
              <a:chOff x="7053840" y="1644120"/>
              <a:chExt cx="3242160" cy="1054440"/>
            </a:xfrm>
          </p:grpSpPr>
          <p:sp>
            <p:nvSpPr>
              <p:cNvPr id="571" name="CustomShape 8"/>
              <p:cNvSpPr/>
              <p:nvPr/>
            </p:nvSpPr>
            <p:spPr>
              <a:xfrm>
                <a:off x="7053840" y="1644120"/>
                <a:ext cx="3242160" cy="484560"/>
              </a:xfrm>
              <a:prstGeom prst="roundRect">
                <a:avLst>
                  <a:gd name="adj" fmla="val 50000"/>
                </a:avLst>
              </a:prstGeom>
              <a:solidFill>
                <a:srgbClr val="80808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 anchor="ctr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b="1" lang="en-US" sz="1600" spc="-1" strike="noStrike">
                    <a:solidFill>
                      <a:srgbClr val="ffffff"/>
                    </a:solidFill>
                    <a:latin typeface="Arial"/>
                    <a:ea typeface="微软雅黑"/>
                  </a:rPr>
                  <a:t>实时性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572" name="CustomShape 9"/>
              <p:cNvSpPr/>
              <p:nvPr/>
            </p:nvSpPr>
            <p:spPr>
              <a:xfrm>
                <a:off x="7053840" y="2148840"/>
                <a:ext cx="3242160" cy="549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rmAutofit/>
              </a:bodyPr>
              <a:p>
                <a:pPr>
                  <a:lnSpc>
                    <a:spcPct val="13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出现问题，第一时间通知。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573" name="CustomShape 10"/>
            <p:cNvSpPr/>
            <p:nvPr/>
          </p:nvSpPr>
          <p:spPr>
            <a:xfrm>
              <a:off x="6641640" y="3257640"/>
              <a:ext cx="946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cbbe7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11"/>
            <p:cNvSpPr/>
            <p:nvPr/>
          </p:nvSpPr>
          <p:spPr>
            <a:xfrm>
              <a:off x="4932720" y="2475000"/>
              <a:ext cx="1890720" cy="1557360"/>
            </a:xfrm>
            <a:prstGeom prst="roundRect">
              <a:avLst>
                <a:gd name="adj" fmla="val 46218"/>
              </a:avLst>
            </a:prstGeom>
            <a:solidFill>
              <a:srgbClr val="ffffff"/>
            </a:solidFill>
            <a:ln w="76320">
              <a:solidFill>
                <a:srgbClr val="3cbbe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12"/>
            <p:cNvSpPr/>
            <p:nvPr/>
          </p:nvSpPr>
          <p:spPr>
            <a:xfrm>
              <a:off x="5625000" y="2950200"/>
              <a:ext cx="621360" cy="621360"/>
            </a:xfrm>
            <a:custGeom>
              <a:avLst/>
              <a:gdLst/>
              <a:ahLst/>
              <a:rect l="l" t="t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rgbClr val="3cbb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13"/>
            <p:cNvSpPr/>
            <p:nvPr/>
          </p:nvSpPr>
          <p:spPr>
            <a:xfrm>
              <a:off x="7663680" y="2942280"/>
              <a:ext cx="3242160" cy="484560"/>
            </a:xfrm>
            <a:prstGeom prst="roundRect">
              <a:avLst>
                <a:gd name="adj" fmla="val 50000"/>
              </a:avLst>
            </a:prstGeom>
            <a:solidFill>
              <a:srgbClr val="3cbbe7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rmAutofit/>
            </a:bodyPr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多平台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77" name="CustomShape 14"/>
            <p:cNvSpPr/>
            <p:nvPr/>
          </p:nvSpPr>
          <p:spPr>
            <a:xfrm>
              <a:off x="7663320" y="3430080"/>
              <a:ext cx="3496680" cy="54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rmAutofit/>
            </a:bodyPr>
            <a:p>
              <a:pPr>
                <a:lnSpc>
                  <a:spcPct val="13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可通过邮件、短信等多个平台通知。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78" name="CustomShape 15"/>
            <p:cNvSpPr/>
            <p:nvPr/>
          </p:nvSpPr>
          <p:spPr>
            <a:xfrm>
              <a:off x="7246440" y="4556520"/>
              <a:ext cx="946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808080"/>
              </a:solidFill>
              <a:round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16"/>
            <p:cNvSpPr/>
            <p:nvPr/>
          </p:nvSpPr>
          <p:spPr>
            <a:xfrm>
              <a:off x="5571720" y="3774240"/>
              <a:ext cx="1890720" cy="1557360"/>
            </a:xfrm>
            <a:prstGeom prst="roundRect">
              <a:avLst>
                <a:gd name="adj" fmla="val 46218"/>
              </a:avLst>
            </a:prstGeom>
            <a:solidFill>
              <a:srgbClr val="ffffff"/>
            </a:solidFill>
            <a:ln w="7632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17"/>
            <p:cNvSpPr/>
            <p:nvPr/>
          </p:nvSpPr>
          <p:spPr>
            <a:xfrm>
              <a:off x="6192360" y="4305600"/>
              <a:ext cx="621360" cy="621360"/>
            </a:xfrm>
            <a:custGeom>
              <a:avLst/>
              <a:gdLst/>
              <a:ahLst/>
              <a:rect l="l" t="t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81" name="Group 18"/>
            <p:cNvGrpSpPr/>
            <p:nvPr/>
          </p:nvGrpSpPr>
          <p:grpSpPr>
            <a:xfrm>
              <a:off x="8273160" y="4240080"/>
              <a:ext cx="3242160" cy="1048680"/>
              <a:chOff x="8273160" y="4240080"/>
              <a:chExt cx="3242160" cy="1048680"/>
            </a:xfrm>
          </p:grpSpPr>
          <p:sp>
            <p:nvSpPr>
              <p:cNvPr id="582" name="CustomShape 19"/>
              <p:cNvSpPr/>
              <p:nvPr/>
            </p:nvSpPr>
            <p:spPr>
              <a:xfrm>
                <a:off x="8273160" y="4240080"/>
                <a:ext cx="3242160" cy="484560"/>
              </a:xfrm>
              <a:prstGeom prst="roundRect">
                <a:avLst>
                  <a:gd name="adj" fmla="val 50000"/>
                </a:avLst>
              </a:prstGeom>
              <a:solidFill>
                <a:srgbClr val="80808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 anchor="ctr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b="1" lang="en-US" sz="1600" spc="-1" strike="noStrike">
                    <a:solidFill>
                      <a:srgbClr val="ffffff"/>
                    </a:solidFill>
                    <a:latin typeface="Arial"/>
                    <a:ea typeface="微软雅黑"/>
                  </a:rPr>
                  <a:t>规则自定义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583" name="CustomShape 20"/>
              <p:cNvSpPr/>
              <p:nvPr/>
            </p:nvSpPr>
            <p:spPr>
              <a:xfrm>
                <a:off x="8273160" y="4739040"/>
                <a:ext cx="3242160" cy="549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rmAutofit/>
              </a:bodyPr>
              <a:p>
                <a:pPr>
                  <a:lnSpc>
                    <a:spcPct val="13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可根据需求自定义报警规则。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584" name="CustomShape 21"/>
            <p:cNvSpPr/>
            <p:nvPr/>
          </p:nvSpPr>
          <p:spPr>
            <a:xfrm>
              <a:off x="677160" y="4252320"/>
              <a:ext cx="4248360" cy="84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22"/>
            <p:cNvSpPr/>
            <p:nvPr/>
          </p:nvSpPr>
          <p:spPr>
            <a:xfrm>
              <a:off x="677160" y="5104800"/>
              <a:ext cx="4248360" cy="1034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6" name="CustomShape 23"/>
          <p:cNvSpPr/>
          <p:nvPr/>
        </p:nvSpPr>
        <p:spPr>
          <a:xfrm>
            <a:off x="720000" y="1080000"/>
            <a:ext cx="1507320" cy="38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24"/>
          <p:cNvSpPr/>
          <p:nvPr/>
        </p:nvSpPr>
        <p:spPr>
          <a:xfrm>
            <a:off x="5102280" y="5333400"/>
            <a:ext cx="591696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88" name="" descr=""/>
          <p:cNvPicPr/>
          <p:nvPr/>
        </p:nvPicPr>
        <p:blipFill>
          <a:blip r:embed="rId1"/>
          <a:stretch/>
        </p:blipFill>
        <p:spPr>
          <a:xfrm>
            <a:off x="360000" y="2750400"/>
            <a:ext cx="4136040" cy="272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1"/>
          <p:cNvGrpSpPr/>
          <p:nvPr/>
        </p:nvGrpSpPr>
        <p:grpSpPr>
          <a:xfrm>
            <a:off x="2200680" y="0"/>
            <a:ext cx="7774920" cy="2754360"/>
            <a:chOff x="2200680" y="0"/>
            <a:chExt cx="7774920" cy="2754360"/>
          </a:xfrm>
        </p:grpSpPr>
        <p:sp>
          <p:nvSpPr>
            <p:cNvPr id="305" name="CustomShape 2"/>
            <p:cNvSpPr/>
            <p:nvPr/>
          </p:nvSpPr>
          <p:spPr>
            <a:xfrm>
              <a:off x="4935960" y="5040"/>
              <a:ext cx="5039640" cy="1932480"/>
            </a:xfrm>
            <a:prstGeom prst="parallelogram">
              <a:avLst>
                <a:gd name="adj" fmla="val 140753"/>
              </a:avLst>
            </a:prstGeom>
            <a:solidFill>
              <a:srgbClr val="e4e6ea"/>
            </a:solid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3"/>
            <p:cNvSpPr/>
            <p:nvPr/>
          </p:nvSpPr>
          <p:spPr>
            <a:xfrm flipH="1">
              <a:off x="2200320" y="0"/>
              <a:ext cx="5039640" cy="2754360"/>
            </a:xfrm>
            <a:custGeom>
              <a:avLst/>
              <a:gdLst/>
              <a:ahLst/>
              <a:rect l="l" t="t" r="r" b="b"/>
              <a:pathLst>
                <a:path w="5047070" h="2761750">
                  <a:moveTo>
                    <a:pt x="5047070" y="0"/>
                  </a:moveTo>
                  <a:lnTo>
                    <a:pt x="2730741" y="0"/>
                  </a:lnTo>
                  <a:lnTo>
                    <a:pt x="0" y="1940094"/>
                  </a:lnTo>
                  <a:lnTo>
                    <a:pt x="1156506" y="2761750"/>
                  </a:lnTo>
                  <a:lnTo>
                    <a:pt x="2313012" y="1940094"/>
                  </a:lnTo>
                  <a:lnTo>
                    <a:pt x="2316329" y="1940094"/>
                  </a:lnTo>
                  <a:close/>
                </a:path>
              </a:pathLst>
            </a:custGeom>
            <a:solidFill>
              <a:srgbClr val="768394"/>
            </a:solid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7" name="CustomShape 4"/>
          <p:cNvSpPr/>
          <p:nvPr/>
        </p:nvSpPr>
        <p:spPr>
          <a:xfrm>
            <a:off x="5403960" y="1773720"/>
            <a:ext cx="1376640" cy="49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 anchorCtr="1">
            <a:norm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微软雅黑"/>
              </a:rPr>
              <a:t>目录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08" name="Group 5"/>
          <p:cNvGrpSpPr/>
          <p:nvPr/>
        </p:nvGrpSpPr>
        <p:grpSpPr>
          <a:xfrm>
            <a:off x="138240" y="3136680"/>
            <a:ext cx="2292480" cy="2125080"/>
            <a:chOff x="138240" y="3136680"/>
            <a:chExt cx="2292480" cy="2125080"/>
          </a:xfrm>
        </p:grpSpPr>
        <p:grpSp>
          <p:nvGrpSpPr>
            <p:cNvPr id="309" name="Group 6"/>
            <p:cNvGrpSpPr/>
            <p:nvPr/>
          </p:nvGrpSpPr>
          <p:grpSpPr>
            <a:xfrm>
              <a:off x="719280" y="3136680"/>
              <a:ext cx="1130400" cy="1130400"/>
              <a:chOff x="719280" y="3136680"/>
              <a:chExt cx="1130400" cy="1130400"/>
            </a:xfrm>
          </p:grpSpPr>
          <p:sp>
            <p:nvSpPr>
              <p:cNvPr id="310" name="CustomShape 7"/>
              <p:cNvSpPr/>
              <p:nvPr/>
            </p:nvSpPr>
            <p:spPr>
              <a:xfrm>
                <a:off x="719280" y="3136680"/>
                <a:ext cx="1130400" cy="1130400"/>
              </a:xfrm>
              <a:prstGeom prst="ellipse">
                <a:avLst/>
              </a:prstGeom>
              <a:solidFill>
                <a:srgbClr val="3cbbe7"/>
              </a:solidFill>
              <a:ln w="190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" name="CustomShape 8"/>
              <p:cNvSpPr/>
              <p:nvPr/>
            </p:nvSpPr>
            <p:spPr>
              <a:xfrm>
                <a:off x="1020240" y="3437640"/>
                <a:ext cx="528480" cy="528480"/>
              </a:xfrm>
              <a:custGeom>
                <a:avLst/>
                <a:gdLst/>
                <a:ahLst/>
                <a:rect l="l" t="t" r="r" b="b"/>
                <a:pathLst>
                  <a:path w="4629150" h="4629150">
                    <a:moveTo>
                      <a:pt x="2317164" y="3859790"/>
                    </a:moveTo>
                    <a:cubicBezTo>
                      <a:pt x="2297115" y="3859790"/>
                      <a:pt x="2280107" y="3866979"/>
                      <a:pt x="2266139" y="3881358"/>
                    </a:cubicBezTo>
                    <a:cubicBezTo>
                      <a:pt x="2252171" y="3895737"/>
                      <a:pt x="2245187" y="3914594"/>
                      <a:pt x="2245187" y="3937929"/>
                    </a:cubicBezTo>
                    <a:cubicBezTo>
                      <a:pt x="2245187" y="3953212"/>
                      <a:pt x="2248432" y="3967838"/>
                      <a:pt x="2254923" y="3981806"/>
                    </a:cubicBezTo>
                    <a:cubicBezTo>
                      <a:pt x="2261414" y="3995774"/>
                      <a:pt x="2270494" y="4006414"/>
                      <a:pt x="2282161" y="4013727"/>
                    </a:cubicBezTo>
                    <a:cubicBezTo>
                      <a:pt x="2293829" y="4021040"/>
                      <a:pt x="2306071" y="4024696"/>
                      <a:pt x="2318889" y="4024696"/>
                    </a:cubicBezTo>
                    <a:cubicBezTo>
                      <a:pt x="2337623" y="4024696"/>
                      <a:pt x="2353727" y="4017137"/>
                      <a:pt x="2367203" y="4002018"/>
                    </a:cubicBezTo>
                    <a:cubicBezTo>
                      <a:pt x="2380678" y="3986900"/>
                      <a:pt x="2387415" y="3966359"/>
                      <a:pt x="2387415" y="3940394"/>
                    </a:cubicBezTo>
                    <a:cubicBezTo>
                      <a:pt x="2387415" y="3915416"/>
                      <a:pt x="2380760" y="3895737"/>
                      <a:pt x="2367449" y="3881358"/>
                    </a:cubicBezTo>
                    <a:cubicBezTo>
                      <a:pt x="2354138" y="3866979"/>
                      <a:pt x="2337376" y="3859790"/>
                      <a:pt x="2317164" y="3859790"/>
                    </a:cubicBezTo>
                    <a:close/>
                    <a:moveTo>
                      <a:pt x="2323819" y="3692172"/>
                    </a:moveTo>
                    <a:cubicBezTo>
                      <a:pt x="2352248" y="3692172"/>
                      <a:pt x="2375542" y="3700142"/>
                      <a:pt x="2393701" y="3716082"/>
                    </a:cubicBezTo>
                    <a:cubicBezTo>
                      <a:pt x="2411860" y="3732023"/>
                      <a:pt x="2422746" y="3754043"/>
                      <a:pt x="2426362" y="3782144"/>
                    </a:cubicBezTo>
                    <a:lnTo>
                      <a:pt x="2382239" y="3785594"/>
                    </a:lnTo>
                    <a:cubicBezTo>
                      <a:pt x="2378295" y="3768175"/>
                      <a:pt x="2372708" y="3755522"/>
                      <a:pt x="2365477" y="3747634"/>
                    </a:cubicBezTo>
                    <a:cubicBezTo>
                      <a:pt x="2353481" y="3734980"/>
                      <a:pt x="2338691" y="3728654"/>
                      <a:pt x="2321108" y="3728654"/>
                    </a:cubicBezTo>
                    <a:cubicBezTo>
                      <a:pt x="2306975" y="3728654"/>
                      <a:pt x="2294568" y="3732598"/>
                      <a:pt x="2283887" y="3740486"/>
                    </a:cubicBezTo>
                    <a:cubicBezTo>
                      <a:pt x="2269919" y="3750674"/>
                      <a:pt x="2258908" y="3765546"/>
                      <a:pt x="2250856" y="3785101"/>
                    </a:cubicBezTo>
                    <a:cubicBezTo>
                      <a:pt x="2242804" y="3804657"/>
                      <a:pt x="2238614" y="3832511"/>
                      <a:pt x="2238285" y="3868664"/>
                    </a:cubicBezTo>
                    <a:cubicBezTo>
                      <a:pt x="2248966" y="3852395"/>
                      <a:pt x="2262031" y="3840317"/>
                      <a:pt x="2277478" y="3832429"/>
                    </a:cubicBezTo>
                    <a:cubicBezTo>
                      <a:pt x="2292925" y="3824541"/>
                      <a:pt x="2309112" y="3820597"/>
                      <a:pt x="2326038" y="3820597"/>
                    </a:cubicBezTo>
                    <a:cubicBezTo>
                      <a:pt x="2355617" y="3820597"/>
                      <a:pt x="2380801" y="3831484"/>
                      <a:pt x="2401589" y="3853258"/>
                    </a:cubicBezTo>
                    <a:cubicBezTo>
                      <a:pt x="2422377" y="3875032"/>
                      <a:pt x="2432771" y="3903173"/>
                      <a:pt x="2432771" y="3937683"/>
                    </a:cubicBezTo>
                    <a:cubicBezTo>
                      <a:pt x="2432771" y="3960361"/>
                      <a:pt x="2427882" y="3981436"/>
                      <a:pt x="2418104" y="4000909"/>
                    </a:cubicBezTo>
                    <a:cubicBezTo>
                      <a:pt x="2408326" y="4020382"/>
                      <a:pt x="2394892" y="4035296"/>
                      <a:pt x="2377802" y="4045648"/>
                    </a:cubicBezTo>
                    <a:cubicBezTo>
                      <a:pt x="2360712" y="4056001"/>
                      <a:pt x="2341320" y="4061178"/>
                      <a:pt x="2319629" y="4061178"/>
                    </a:cubicBezTo>
                    <a:cubicBezTo>
                      <a:pt x="2282654" y="4061178"/>
                      <a:pt x="2252500" y="4047579"/>
                      <a:pt x="2229164" y="4020382"/>
                    </a:cubicBezTo>
                    <a:cubicBezTo>
                      <a:pt x="2205829" y="3993186"/>
                      <a:pt x="2194162" y="3948364"/>
                      <a:pt x="2194162" y="3885919"/>
                    </a:cubicBezTo>
                    <a:cubicBezTo>
                      <a:pt x="2194162" y="3816078"/>
                      <a:pt x="2207062" y="3765300"/>
                      <a:pt x="2232862" y="3733584"/>
                    </a:cubicBezTo>
                    <a:cubicBezTo>
                      <a:pt x="2255375" y="3705976"/>
                      <a:pt x="2285694" y="3692172"/>
                      <a:pt x="2323819" y="3692172"/>
                    </a:cubicBezTo>
                    <a:close/>
                    <a:moveTo>
                      <a:pt x="3020074" y="3489300"/>
                    </a:moveTo>
                    <a:lnTo>
                      <a:pt x="3199770" y="3489300"/>
                    </a:lnTo>
                    <a:lnTo>
                      <a:pt x="3199770" y="3531698"/>
                    </a:lnTo>
                    <a:lnTo>
                      <a:pt x="3055570" y="3531698"/>
                    </a:lnTo>
                    <a:lnTo>
                      <a:pt x="3036097" y="3628817"/>
                    </a:lnTo>
                    <a:cubicBezTo>
                      <a:pt x="3057788" y="3613699"/>
                      <a:pt x="3080548" y="3606140"/>
                      <a:pt x="3104376" y="3606140"/>
                    </a:cubicBezTo>
                    <a:cubicBezTo>
                      <a:pt x="3135928" y="3606140"/>
                      <a:pt x="3162549" y="3617068"/>
                      <a:pt x="3184241" y="3638924"/>
                    </a:cubicBezTo>
                    <a:cubicBezTo>
                      <a:pt x="3205933" y="3660780"/>
                      <a:pt x="3216779" y="3688880"/>
                      <a:pt x="3216779" y="3723225"/>
                    </a:cubicBezTo>
                    <a:cubicBezTo>
                      <a:pt x="3216779" y="3755927"/>
                      <a:pt x="3207247" y="3784192"/>
                      <a:pt x="3188185" y="3808020"/>
                    </a:cubicBezTo>
                    <a:cubicBezTo>
                      <a:pt x="3165014" y="3837271"/>
                      <a:pt x="3133381" y="3851897"/>
                      <a:pt x="3093284" y="3851897"/>
                    </a:cubicBezTo>
                    <a:cubicBezTo>
                      <a:pt x="3060418" y="3851897"/>
                      <a:pt x="3033591" y="3842694"/>
                      <a:pt x="3012803" y="3824289"/>
                    </a:cubicBezTo>
                    <a:cubicBezTo>
                      <a:pt x="2992015" y="3805884"/>
                      <a:pt x="2980142" y="3781481"/>
                      <a:pt x="2977184" y="3751080"/>
                    </a:cubicBezTo>
                    <a:lnTo>
                      <a:pt x="3023772" y="3747136"/>
                    </a:lnTo>
                    <a:cubicBezTo>
                      <a:pt x="3027223" y="3769813"/>
                      <a:pt x="3035234" y="3786863"/>
                      <a:pt x="3047805" y="3798284"/>
                    </a:cubicBezTo>
                    <a:cubicBezTo>
                      <a:pt x="3060377" y="3809705"/>
                      <a:pt x="3075536" y="3815415"/>
                      <a:pt x="3093284" y="3815415"/>
                    </a:cubicBezTo>
                    <a:cubicBezTo>
                      <a:pt x="3114647" y="3815415"/>
                      <a:pt x="3132723" y="3807363"/>
                      <a:pt x="3147513" y="3791258"/>
                    </a:cubicBezTo>
                    <a:cubicBezTo>
                      <a:pt x="3162303" y="3775154"/>
                      <a:pt x="3169698" y="3753791"/>
                      <a:pt x="3169698" y="3727169"/>
                    </a:cubicBezTo>
                    <a:cubicBezTo>
                      <a:pt x="3169698" y="3701862"/>
                      <a:pt x="3162590" y="3681896"/>
                      <a:pt x="3148376" y="3667271"/>
                    </a:cubicBezTo>
                    <a:cubicBezTo>
                      <a:pt x="3134161" y="3652645"/>
                      <a:pt x="3115551" y="3645333"/>
                      <a:pt x="3092544" y="3645333"/>
                    </a:cubicBezTo>
                    <a:cubicBezTo>
                      <a:pt x="3078248" y="3645333"/>
                      <a:pt x="3065348" y="3648578"/>
                      <a:pt x="3053844" y="3655069"/>
                    </a:cubicBezTo>
                    <a:cubicBezTo>
                      <a:pt x="3042341" y="3661560"/>
                      <a:pt x="3033303" y="3669982"/>
                      <a:pt x="3026730" y="3680335"/>
                    </a:cubicBezTo>
                    <a:lnTo>
                      <a:pt x="2985072" y="3674912"/>
                    </a:lnTo>
                    <a:lnTo>
                      <a:pt x="3020074" y="3489300"/>
                    </a:lnTo>
                    <a:close/>
                    <a:moveTo>
                      <a:pt x="1418041" y="3489054"/>
                    </a:moveTo>
                    <a:lnTo>
                      <a:pt x="1651967" y="3489054"/>
                    </a:lnTo>
                    <a:lnTo>
                      <a:pt x="1651967" y="3523563"/>
                    </a:lnTo>
                    <a:cubicBezTo>
                      <a:pt x="1628960" y="3548049"/>
                      <a:pt x="1606159" y="3580586"/>
                      <a:pt x="1583564" y="3621176"/>
                    </a:cubicBezTo>
                    <a:cubicBezTo>
                      <a:pt x="1560968" y="3661766"/>
                      <a:pt x="1543508" y="3703506"/>
                      <a:pt x="1531183" y="3746396"/>
                    </a:cubicBezTo>
                    <a:cubicBezTo>
                      <a:pt x="1522309" y="3776633"/>
                      <a:pt x="1516640" y="3809746"/>
                      <a:pt x="1514175" y="3845734"/>
                    </a:cubicBezTo>
                    <a:lnTo>
                      <a:pt x="1468573" y="3845734"/>
                    </a:lnTo>
                    <a:cubicBezTo>
                      <a:pt x="1469066" y="3817305"/>
                      <a:pt x="1474653" y="3782960"/>
                      <a:pt x="1485335" y="3742699"/>
                    </a:cubicBezTo>
                    <a:cubicBezTo>
                      <a:pt x="1496017" y="3702438"/>
                      <a:pt x="1511340" y="3663614"/>
                      <a:pt x="1531307" y="3626229"/>
                    </a:cubicBezTo>
                    <a:cubicBezTo>
                      <a:pt x="1551273" y="3588844"/>
                      <a:pt x="1572513" y="3557333"/>
                      <a:pt x="1595026" y="3531698"/>
                    </a:cubicBezTo>
                    <a:lnTo>
                      <a:pt x="1418041" y="3531698"/>
                    </a:lnTo>
                    <a:lnTo>
                      <a:pt x="1418041" y="3489054"/>
                    </a:lnTo>
                    <a:close/>
                    <a:moveTo>
                      <a:pt x="960894" y="3097227"/>
                    </a:moveTo>
                    <a:cubicBezTo>
                      <a:pt x="940024" y="3097227"/>
                      <a:pt x="922728" y="3104129"/>
                      <a:pt x="909007" y="3117933"/>
                    </a:cubicBezTo>
                    <a:cubicBezTo>
                      <a:pt x="895285" y="3131737"/>
                      <a:pt x="888424" y="3148991"/>
                      <a:pt x="888424" y="3169697"/>
                    </a:cubicBezTo>
                    <a:cubicBezTo>
                      <a:pt x="888424" y="3182351"/>
                      <a:pt x="891423" y="3194593"/>
                      <a:pt x="897421" y="3206425"/>
                    </a:cubicBezTo>
                    <a:cubicBezTo>
                      <a:pt x="903420" y="3218257"/>
                      <a:pt x="912335" y="3227418"/>
                      <a:pt x="924166" y="3233910"/>
                    </a:cubicBezTo>
                    <a:cubicBezTo>
                      <a:pt x="935998" y="3240401"/>
                      <a:pt x="948734" y="3243646"/>
                      <a:pt x="962373" y="3243646"/>
                    </a:cubicBezTo>
                    <a:cubicBezTo>
                      <a:pt x="983572" y="3243646"/>
                      <a:pt x="1001073" y="3236826"/>
                      <a:pt x="1014877" y="3223187"/>
                    </a:cubicBezTo>
                    <a:cubicBezTo>
                      <a:pt x="1028681" y="3209547"/>
                      <a:pt x="1035583" y="3192211"/>
                      <a:pt x="1035583" y="3171176"/>
                    </a:cubicBezTo>
                    <a:cubicBezTo>
                      <a:pt x="1035583" y="3149813"/>
                      <a:pt x="1028476" y="3132148"/>
                      <a:pt x="1014261" y="3118179"/>
                    </a:cubicBezTo>
                    <a:cubicBezTo>
                      <a:pt x="1000046" y="3104211"/>
                      <a:pt x="982257" y="3097227"/>
                      <a:pt x="960894" y="3097227"/>
                    </a:cubicBezTo>
                    <a:close/>
                    <a:moveTo>
                      <a:pt x="3691180" y="2983839"/>
                    </a:moveTo>
                    <a:lnTo>
                      <a:pt x="3578039" y="3146773"/>
                    </a:lnTo>
                    <a:lnTo>
                      <a:pt x="3691180" y="3146773"/>
                    </a:lnTo>
                    <a:lnTo>
                      <a:pt x="3691180" y="2983839"/>
                    </a:lnTo>
                    <a:close/>
                    <a:moveTo>
                      <a:pt x="961634" y="2947604"/>
                    </a:moveTo>
                    <a:cubicBezTo>
                      <a:pt x="944708" y="2947604"/>
                      <a:pt x="930657" y="2953027"/>
                      <a:pt x="919483" y="2963872"/>
                    </a:cubicBezTo>
                    <a:cubicBezTo>
                      <a:pt x="908308" y="2974718"/>
                      <a:pt x="902721" y="2987700"/>
                      <a:pt x="902721" y="3002819"/>
                    </a:cubicBezTo>
                    <a:cubicBezTo>
                      <a:pt x="902721" y="3019909"/>
                      <a:pt x="908226" y="3033877"/>
                      <a:pt x="919236" y="3044723"/>
                    </a:cubicBezTo>
                    <a:cubicBezTo>
                      <a:pt x="930247" y="3055569"/>
                      <a:pt x="944543" y="3060992"/>
                      <a:pt x="962127" y="3060992"/>
                    </a:cubicBezTo>
                    <a:cubicBezTo>
                      <a:pt x="979217" y="3060992"/>
                      <a:pt x="993226" y="3055610"/>
                      <a:pt x="1004155" y="3044847"/>
                    </a:cubicBezTo>
                    <a:cubicBezTo>
                      <a:pt x="1015083" y="3034083"/>
                      <a:pt x="1020547" y="3020895"/>
                      <a:pt x="1020547" y="3005284"/>
                    </a:cubicBezTo>
                    <a:cubicBezTo>
                      <a:pt x="1020547" y="2989015"/>
                      <a:pt x="1014918" y="2975335"/>
                      <a:pt x="1003662" y="2964242"/>
                    </a:cubicBezTo>
                    <a:cubicBezTo>
                      <a:pt x="992405" y="2953150"/>
                      <a:pt x="978396" y="2947604"/>
                      <a:pt x="961634" y="2947604"/>
                    </a:cubicBezTo>
                    <a:close/>
                    <a:moveTo>
                      <a:pt x="3699315" y="2912601"/>
                    </a:moveTo>
                    <a:lnTo>
                      <a:pt x="3735550" y="2912601"/>
                    </a:lnTo>
                    <a:lnTo>
                      <a:pt x="3735550" y="3146773"/>
                    </a:lnTo>
                    <a:lnTo>
                      <a:pt x="3784356" y="3146773"/>
                    </a:lnTo>
                    <a:lnTo>
                      <a:pt x="3784356" y="3187445"/>
                    </a:lnTo>
                    <a:lnTo>
                      <a:pt x="3735550" y="3187445"/>
                    </a:lnTo>
                    <a:lnTo>
                      <a:pt x="3735550" y="3273965"/>
                    </a:lnTo>
                    <a:lnTo>
                      <a:pt x="3691180" y="3273965"/>
                    </a:lnTo>
                    <a:lnTo>
                      <a:pt x="3691180" y="3187445"/>
                    </a:lnTo>
                    <a:lnTo>
                      <a:pt x="3534409" y="3187445"/>
                    </a:lnTo>
                    <a:lnTo>
                      <a:pt x="3534409" y="3146773"/>
                    </a:lnTo>
                    <a:lnTo>
                      <a:pt x="3699315" y="2912601"/>
                    </a:lnTo>
                    <a:close/>
                    <a:moveTo>
                      <a:pt x="961141" y="2911122"/>
                    </a:moveTo>
                    <a:cubicBezTo>
                      <a:pt x="992692" y="2911122"/>
                      <a:pt x="1018082" y="2920284"/>
                      <a:pt x="1037308" y="2938607"/>
                    </a:cubicBezTo>
                    <a:cubicBezTo>
                      <a:pt x="1056535" y="2956929"/>
                      <a:pt x="1066148" y="2979237"/>
                      <a:pt x="1066148" y="3005530"/>
                    </a:cubicBezTo>
                    <a:cubicBezTo>
                      <a:pt x="1066148" y="3022292"/>
                      <a:pt x="1061753" y="3036877"/>
                      <a:pt x="1052961" y="3049284"/>
                    </a:cubicBezTo>
                    <a:cubicBezTo>
                      <a:pt x="1044169" y="3061690"/>
                      <a:pt x="1030817" y="3071263"/>
                      <a:pt x="1012905" y="3078000"/>
                    </a:cubicBezTo>
                    <a:cubicBezTo>
                      <a:pt x="1035090" y="3085231"/>
                      <a:pt x="1051975" y="3096899"/>
                      <a:pt x="1063560" y="3113003"/>
                    </a:cubicBezTo>
                    <a:cubicBezTo>
                      <a:pt x="1075146" y="3129107"/>
                      <a:pt x="1080938" y="3148334"/>
                      <a:pt x="1080938" y="3170683"/>
                    </a:cubicBezTo>
                    <a:cubicBezTo>
                      <a:pt x="1080938" y="3201577"/>
                      <a:pt x="1070010" y="3227542"/>
                      <a:pt x="1048154" y="3248576"/>
                    </a:cubicBezTo>
                    <a:cubicBezTo>
                      <a:pt x="1026298" y="3269610"/>
                      <a:pt x="997540" y="3280128"/>
                      <a:pt x="961880" y="3280128"/>
                    </a:cubicBezTo>
                    <a:cubicBezTo>
                      <a:pt x="926221" y="3280128"/>
                      <a:pt x="897463" y="3269569"/>
                      <a:pt x="875607" y="3248453"/>
                    </a:cubicBezTo>
                    <a:cubicBezTo>
                      <a:pt x="853751" y="3227336"/>
                      <a:pt x="842822" y="3201002"/>
                      <a:pt x="842822" y="3169451"/>
                    </a:cubicBezTo>
                    <a:cubicBezTo>
                      <a:pt x="842822" y="3145951"/>
                      <a:pt x="848779" y="3126273"/>
                      <a:pt x="860693" y="3110415"/>
                    </a:cubicBezTo>
                    <a:cubicBezTo>
                      <a:pt x="872607" y="3094557"/>
                      <a:pt x="889575" y="3083752"/>
                      <a:pt x="911595" y="3078000"/>
                    </a:cubicBezTo>
                    <a:cubicBezTo>
                      <a:pt x="893190" y="3071263"/>
                      <a:pt x="879550" y="3061649"/>
                      <a:pt x="870677" y="3049160"/>
                    </a:cubicBezTo>
                    <a:cubicBezTo>
                      <a:pt x="861803" y="3036671"/>
                      <a:pt x="857366" y="3021717"/>
                      <a:pt x="857366" y="3004298"/>
                    </a:cubicBezTo>
                    <a:cubicBezTo>
                      <a:pt x="857366" y="2978005"/>
                      <a:pt x="866815" y="2955902"/>
                      <a:pt x="885713" y="2937990"/>
                    </a:cubicBezTo>
                    <a:cubicBezTo>
                      <a:pt x="904611" y="2920078"/>
                      <a:pt x="929754" y="2911122"/>
                      <a:pt x="961141" y="2911122"/>
                    </a:cubicBezTo>
                    <a:close/>
                    <a:moveTo>
                      <a:pt x="753091" y="2166800"/>
                    </a:moveTo>
                    <a:cubicBezTo>
                      <a:pt x="733372" y="2166800"/>
                      <a:pt x="716199" y="2174852"/>
                      <a:pt x="701574" y="2190957"/>
                    </a:cubicBezTo>
                    <a:cubicBezTo>
                      <a:pt x="686948" y="2207061"/>
                      <a:pt x="679635" y="2227931"/>
                      <a:pt x="679635" y="2253567"/>
                    </a:cubicBezTo>
                    <a:cubicBezTo>
                      <a:pt x="679635" y="2276573"/>
                      <a:pt x="686578" y="2295266"/>
                      <a:pt x="700464" y="2309645"/>
                    </a:cubicBezTo>
                    <a:cubicBezTo>
                      <a:pt x="714350" y="2324024"/>
                      <a:pt x="731482" y="2331213"/>
                      <a:pt x="751859" y="2331213"/>
                    </a:cubicBezTo>
                    <a:cubicBezTo>
                      <a:pt x="772400" y="2331213"/>
                      <a:pt x="789285" y="2324024"/>
                      <a:pt x="802514" y="2309645"/>
                    </a:cubicBezTo>
                    <a:cubicBezTo>
                      <a:pt x="815743" y="2295266"/>
                      <a:pt x="822357" y="2275341"/>
                      <a:pt x="822357" y="2249870"/>
                    </a:cubicBezTo>
                    <a:cubicBezTo>
                      <a:pt x="822357" y="2224398"/>
                      <a:pt x="815578" y="2204185"/>
                      <a:pt x="802021" y="2189231"/>
                    </a:cubicBezTo>
                    <a:cubicBezTo>
                      <a:pt x="788464" y="2174277"/>
                      <a:pt x="772154" y="2166800"/>
                      <a:pt x="753091" y="2166800"/>
                    </a:cubicBezTo>
                    <a:close/>
                    <a:moveTo>
                      <a:pt x="3871622" y="2130072"/>
                    </a:moveTo>
                    <a:cubicBezTo>
                      <a:pt x="3891342" y="2130072"/>
                      <a:pt x="3909501" y="2134304"/>
                      <a:pt x="3926098" y="2142767"/>
                    </a:cubicBezTo>
                    <a:cubicBezTo>
                      <a:pt x="3942696" y="2151230"/>
                      <a:pt x="3955390" y="2162774"/>
                      <a:pt x="3964182" y="2177400"/>
                    </a:cubicBezTo>
                    <a:cubicBezTo>
                      <a:pt x="3972974" y="2192025"/>
                      <a:pt x="3977369" y="2207554"/>
                      <a:pt x="3977369" y="2223987"/>
                    </a:cubicBezTo>
                    <a:cubicBezTo>
                      <a:pt x="3977369" y="2239599"/>
                      <a:pt x="3973179" y="2253813"/>
                      <a:pt x="3964798" y="2266631"/>
                    </a:cubicBezTo>
                    <a:cubicBezTo>
                      <a:pt x="3956417" y="2279449"/>
                      <a:pt x="3944010" y="2289638"/>
                      <a:pt x="3927577" y="2297197"/>
                    </a:cubicBezTo>
                    <a:cubicBezTo>
                      <a:pt x="3948940" y="2302127"/>
                      <a:pt x="3965538" y="2312356"/>
                      <a:pt x="3977369" y="2327886"/>
                    </a:cubicBezTo>
                    <a:cubicBezTo>
                      <a:pt x="3989201" y="2343415"/>
                      <a:pt x="3995117" y="2362847"/>
                      <a:pt x="3995117" y="2386182"/>
                    </a:cubicBezTo>
                    <a:cubicBezTo>
                      <a:pt x="3995117" y="2417734"/>
                      <a:pt x="3983614" y="2444479"/>
                      <a:pt x="3960608" y="2466417"/>
                    </a:cubicBezTo>
                    <a:cubicBezTo>
                      <a:pt x="3937601" y="2488355"/>
                      <a:pt x="3908515" y="2499324"/>
                      <a:pt x="3873348" y="2499324"/>
                    </a:cubicBezTo>
                    <a:cubicBezTo>
                      <a:pt x="3841632" y="2499324"/>
                      <a:pt x="3815298" y="2489875"/>
                      <a:pt x="3794346" y="2470977"/>
                    </a:cubicBezTo>
                    <a:cubicBezTo>
                      <a:pt x="3773393" y="2452079"/>
                      <a:pt x="3761438" y="2427594"/>
                      <a:pt x="3758480" y="2397521"/>
                    </a:cubicBezTo>
                    <a:lnTo>
                      <a:pt x="3802850" y="2391605"/>
                    </a:lnTo>
                    <a:cubicBezTo>
                      <a:pt x="3807944" y="2416748"/>
                      <a:pt x="3816613" y="2434865"/>
                      <a:pt x="3828855" y="2445958"/>
                    </a:cubicBezTo>
                    <a:cubicBezTo>
                      <a:pt x="3841098" y="2457050"/>
                      <a:pt x="3856011" y="2462596"/>
                      <a:pt x="3873594" y="2462596"/>
                    </a:cubicBezTo>
                    <a:cubicBezTo>
                      <a:pt x="3894464" y="2462596"/>
                      <a:pt x="3912089" y="2455366"/>
                      <a:pt x="3926468" y="2440904"/>
                    </a:cubicBezTo>
                    <a:cubicBezTo>
                      <a:pt x="3940847" y="2426443"/>
                      <a:pt x="3948036" y="2408531"/>
                      <a:pt x="3948036" y="2387168"/>
                    </a:cubicBezTo>
                    <a:cubicBezTo>
                      <a:pt x="3948036" y="2366791"/>
                      <a:pt x="3941381" y="2349988"/>
                      <a:pt x="3928070" y="2336760"/>
                    </a:cubicBezTo>
                    <a:cubicBezTo>
                      <a:pt x="3914759" y="2323531"/>
                      <a:pt x="3897833" y="2316917"/>
                      <a:pt x="3877292" y="2316917"/>
                    </a:cubicBezTo>
                    <a:cubicBezTo>
                      <a:pt x="3868911" y="2316917"/>
                      <a:pt x="3858476" y="2318560"/>
                      <a:pt x="3845987" y="2321847"/>
                    </a:cubicBezTo>
                    <a:lnTo>
                      <a:pt x="3850917" y="2282900"/>
                    </a:lnTo>
                    <a:cubicBezTo>
                      <a:pt x="3853875" y="2283229"/>
                      <a:pt x="3856257" y="2283393"/>
                      <a:pt x="3858065" y="2283393"/>
                    </a:cubicBezTo>
                    <a:cubicBezTo>
                      <a:pt x="3876963" y="2283393"/>
                      <a:pt x="3893971" y="2278463"/>
                      <a:pt x="3909090" y="2268603"/>
                    </a:cubicBezTo>
                    <a:cubicBezTo>
                      <a:pt x="3924208" y="2258743"/>
                      <a:pt x="3931768" y="2243543"/>
                      <a:pt x="3931768" y="2223001"/>
                    </a:cubicBezTo>
                    <a:cubicBezTo>
                      <a:pt x="3931768" y="2206733"/>
                      <a:pt x="3926262" y="2193257"/>
                      <a:pt x="3915252" y="2182576"/>
                    </a:cubicBezTo>
                    <a:cubicBezTo>
                      <a:pt x="3904242" y="2171894"/>
                      <a:pt x="3890027" y="2166554"/>
                      <a:pt x="3872608" y="2166554"/>
                    </a:cubicBezTo>
                    <a:cubicBezTo>
                      <a:pt x="3855354" y="2166554"/>
                      <a:pt x="3840975" y="2171977"/>
                      <a:pt x="3829471" y="2182822"/>
                    </a:cubicBezTo>
                    <a:cubicBezTo>
                      <a:pt x="3817968" y="2193668"/>
                      <a:pt x="3810573" y="2209937"/>
                      <a:pt x="3807287" y="2231629"/>
                    </a:cubicBezTo>
                    <a:lnTo>
                      <a:pt x="3762917" y="2223741"/>
                    </a:lnTo>
                    <a:cubicBezTo>
                      <a:pt x="3768340" y="2193997"/>
                      <a:pt x="3780665" y="2170950"/>
                      <a:pt x="3799892" y="2154599"/>
                    </a:cubicBezTo>
                    <a:cubicBezTo>
                      <a:pt x="3819119" y="2138248"/>
                      <a:pt x="3843029" y="2130072"/>
                      <a:pt x="3871622" y="2130072"/>
                    </a:cubicBezTo>
                    <a:close/>
                    <a:moveTo>
                      <a:pt x="747668" y="2130072"/>
                    </a:moveTo>
                    <a:cubicBezTo>
                      <a:pt x="771168" y="2130072"/>
                      <a:pt x="792654" y="2136399"/>
                      <a:pt x="812127" y="2149052"/>
                    </a:cubicBezTo>
                    <a:cubicBezTo>
                      <a:pt x="831600" y="2161706"/>
                      <a:pt x="846390" y="2179741"/>
                      <a:pt x="856497" y="2203158"/>
                    </a:cubicBezTo>
                    <a:cubicBezTo>
                      <a:pt x="866603" y="2226576"/>
                      <a:pt x="871656" y="2260469"/>
                      <a:pt x="871656" y="2304838"/>
                    </a:cubicBezTo>
                    <a:cubicBezTo>
                      <a:pt x="871656" y="2351015"/>
                      <a:pt x="866644" y="2387784"/>
                      <a:pt x="856620" y="2415145"/>
                    </a:cubicBezTo>
                    <a:cubicBezTo>
                      <a:pt x="846596" y="2442507"/>
                      <a:pt x="831683" y="2463336"/>
                      <a:pt x="811881" y="2477632"/>
                    </a:cubicBezTo>
                    <a:cubicBezTo>
                      <a:pt x="792079" y="2491929"/>
                      <a:pt x="768867" y="2499078"/>
                      <a:pt x="742245" y="2499078"/>
                    </a:cubicBezTo>
                    <a:cubicBezTo>
                      <a:pt x="713981" y="2499078"/>
                      <a:pt x="690892" y="2491231"/>
                      <a:pt x="672980" y="2475537"/>
                    </a:cubicBezTo>
                    <a:cubicBezTo>
                      <a:pt x="655068" y="2459844"/>
                      <a:pt x="644304" y="2437782"/>
                      <a:pt x="640689" y="2409353"/>
                    </a:cubicBezTo>
                    <a:lnTo>
                      <a:pt x="683333" y="2405409"/>
                    </a:lnTo>
                    <a:cubicBezTo>
                      <a:pt x="686948" y="2425457"/>
                      <a:pt x="693850" y="2440001"/>
                      <a:pt x="704039" y="2449039"/>
                    </a:cubicBezTo>
                    <a:cubicBezTo>
                      <a:pt x="714227" y="2458077"/>
                      <a:pt x="727291" y="2462596"/>
                      <a:pt x="743231" y="2462596"/>
                    </a:cubicBezTo>
                    <a:cubicBezTo>
                      <a:pt x="756871" y="2462596"/>
                      <a:pt x="768826" y="2459474"/>
                      <a:pt x="779097" y="2453229"/>
                    </a:cubicBezTo>
                    <a:cubicBezTo>
                      <a:pt x="789367" y="2446985"/>
                      <a:pt x="797789" y="2438645"/>
                      <a:pt x="804363" y="2428210"/>
                    </a:cubicBezTo>
                    <a:cubicBezTo>
                      <a:pt x="810936" y="2417775"/>
                      <a:pt x="816441" y="2403683"/>
                      <a:pt x="820878" y="2385936"/>
                    </a:cubicBezTo>
                    <a:cubicBezTo>
                      <a:pt x="825315" y="2368188"/>
                      <a:pt x="827533" y="2350111"/>
                      <a:pt x="827533" y="2331706"/>
                    </a:cubicBezTo>
                    <a:cubicBezTo>
                      <a:pt x="827533" y="2329734"/>
                      <a:pt x="827451" y="2326776"/>
                      <a:pt x="827287" y="2322832"/>
                    </a:cubicBezTo>
                    <a:cubicBezTo>
                      <a:pt x="818413" y="2336965"/>
                      <a:pt x="806293" y="2348427"/>
                      <a:pt x="790929" y="2357219"/>
                    </a:cubicBezTo>
                    <a:cubicBezTo>
                      <a:pt x="775564" y="2366010"/>
                      <a:pt x="758925" y="2370406"/>
                      <a:pt x="741013" y="2370406"/>
                    </a:cubicBezTo>
                    <a:cubicBezTo>
                      <a:pt x="711105" y="2370406"/>
                      <a:pt x="685798" y="2359560"/>
                      <a:pt x="665092" y="2337869"/>
                    </a:cubicBezTo>
                    <a:cubicBezTo>
                      <a:pt x="644386" y="2316177"/>
                      <a:pt x="634033" y="2287583"/>
                      <a:pt x="634033" y="2252088"/>
                    </a:cubicBezTo>
                    <a:cubicBezTo>
                      <a:pt x="634033" y="2215442"/>
                      <a:pt x="644838" y="2185945"/>
                      <a:pt x="666448" y="2163596"/>
                    </a:cubicBezTo>
                    <a:cubicBezTo>
                      <a:pt x="688057" y="2141247"/>
                      <a:pt x="715131" y="2130072"/>
                      <a:pt x="747668" y="2130072"/>
                    </a:cubicBezTo>
                    <a:close/>
                    <a:moveTo>
                      <a:pt x="1552575" y="1936750"/>
                    </a:moveTo>
                    <a:lnTo>
                      <a:pt x="1562100" y="1939925"/>
                    </a:lnTo>
                    <a:lnTo>
                      <a:pt x="2228850" y="2241550"/>
                    </a:lnTo>
                    <a:lnTo>
                      <a:pt x="2247900" y="2225675"/>
                    </a:lnTo>
                    <a:lnTo>
                      <a:pt x="2266950" y="2212975"/>
                    </a:lnTo>
                    <a:lnTo>
                      <a:pt x="2289175" y="2206625"/>
                    </a:lnTo>
                    <a:lnTo>
                      <a:pt x="2314575" y="2203450"/>
                    </a:lnTo>
                    <a:lnTo>
                      <a:pt x="2336800" y="2206625"/>
                    </a:lnTo>
                    <a:lnTo>
                      <a:pt x="2359025" y="2212975"/>
                    </a:lnTo>
                    <a:lnTo>
                      <a:pt x="2378075" y="2222500"/>
                    </a:lnTo>
                    <a:lnTo>
                      <a:pt x="2393950" y="2235200"/>
                    </a:lnTo>
                    <a:lnTo>
                      <a:pt x="2406650" y="2251075"/>
                    </a:lnTo>
                    <a:lnTo>
                      <a:pt x="2419350" y="2270125"/>
                    </a:lnTo>
                    <a:lnTo>
                      <a:pt x="2425700" y="2292350"/>
                    </a:lnTo>
                    <a:lnTo>
                      <a:pt x="2425700" y="2314575"/>
                    </a:lnTo>
                    <a:lnTo>
                      <a:pt x="2425700" y="2336800"/>
                    </a:lnTo>
                    <a:lnTo>
                      <a:pt x="2419350" y="2359025"/>
                    </a:lnTo>
                    <a:lnTo>
                      <a:pt x="2406650" y="2378075"/>
                    </a:lnTo>
                    <a:lnTo>
                      <a:pt x="2393950" y="2393950"/>
                    </a:lnTo>
                    <a:lnTo>
                      <a:pt x="2378075" y="2406650"/>
                    </a:lnTo>
                    <a:lnTo>
                      <a:pt x="2359025" y="2419350"/>
                    </a:lnTo>
                    <a:lnTo>
                      <a:pt x="2336800" y="2425700"/>
                    </a:lnTo>
                    <a:lnTo>
                      <a:pt x="2330450" y="2425700"/>
                    </a:lnTo>
                    <a:lnTo>
                      <a:pt x="2330450" y="3467100"/>
                    </a:lnTo>
                    <a:lnTo>
                      <a:pt x="2327275" y="3470275"/>
                    </a:lnTo>
                    <a:lnTo>
                      <a:pt x="2324100" y="3473450"/>
                    </a:lnTo>
                    <a:lnTo>
                      <a:pt x="2320925" y="3476625"/>
                    </a:lnTo>
                    <a:lnTo>
                      <a:pt x="2314575" y="3476625"/>
                    </a:lnTo>
                    <a:lnTo>
                      <a:pt x="2308225" y="3476625"/>
                    </a:lnTo>
                    <a:lnTo>
                      <a:pt x="2305050" y="3473450"/>
                    </a:lnTo>
                    <a:lnTo>
                      <a:pt x="2301875" y="3470275"/>
                    </a:lnTo>
                    <a:lnTo>
                      <a:pt x="2301875" y="3467100"/>
                    </a:lnTo>
                    <a:lnTo>
                      <a:pt x="2301875" y="2425700"/>
                    </a:lnTo>
                    <a:lnTo>
                      <a:pt x="2292350" y="2425700"/>
                    </a:lnTo>
                    <a:lnTo>
                      <a:pt x="2270125" y="2416175"/>
                    </a:lnTo>
                    <a:lnTo>
                      <a:pt x="2251075" y="2406650"/>
                    </a:lnTo>
                    <a:lnTo>
                      <a:pt x="2232025" y="2390775"/>
                    </a:lnTo>
                    <a:lnTo>
                      <a:pt x="1098550" y="2882900"/>
                    </a:lnTo>
                    <a:lnTo>
                      <a:pt x="1089025" y="2886075"/>
                    </a:lnTo>
                    <a:lnTo>
                      <a:pt x="1076325" y="2882900"/>
                    </a:lnTo>
                    <a:lnTo>
                      <a:pt x="1066800" y="2873375"/>
                    </a:lnTo>
                    <a:lnTo>
                      <a:pt x="1060450" y="2863850"/>
                    </a:lnTo>
                    <a:lnTo>
                      <a:pt x="1057275" y="2851150"/>
                    </a:lnTo>
                    <a:lnTo>
                      <a:pt x="1057275" y="2838450"/>
                    </a:lnTo>
                    <a:lnTo>
                      <a:pt x="1063625" y="2828925"/>
                    </a:lnTo>
                    <a:lnTo>
                      <a:pt x="1069975" y="2819400"/>
                    </a:lnTo>
                    <a:lnTo>
                      <a:pt x="2203450" y="2330450"/>
                    </a:lnTo>
                    <a:lnTo>
                      <a:pt x="2203450" y="2314575"/>
                    </a:lnTo>
                    <a:lnTo>
                      <a:pt x="2203450" y="2305050"/>
                    </a:lnTo>
                    <a:lnTo>
                      <a:pt x="1533525" y="2003425"/>
                    </a:lnTo>
                    <a:lnTo>
                      <a:pt x="1527175" y="1993900"/>
                    </a:lnTo>
                    <a:lnTo>
                      <a:pt x="1520825" y="1984375"/>
                    </a:lnTo>
                    <a:lnTo>
                      <a:pt x="1520825" y="1971675"/>
                    </a:lnTo>
                    <a:lnTo>
                      <a:pt x="1524000" y="1958975"/>
                    </a:lnTo>
                    <a:lnTo>
                      <a:pt x="1530350" y="1949450"/>
                    </a:lnTo>
                    <a:lnTo>
                      <a:pt x="1539875" y="1939925"/>
                    </a:lnTo>
                    <a:lnTo>
                      <a:pt x="1552575" y="1936750"/>
                    </a:lnTo>
                    <a:close/>
                    <a:moveTo>
                      <a:pt x="1093997" y="1385750"/>
                    </a:moveTo>
                    <a:cubicBezTo>
                      <a:pt x="1073620" y="1385750"/>
                      <a:pt x="1057352" y="1394378"/>
                      <a:pt x="1045191" y="1411632"/>
                    </a:cubicBezTo>
                    <a:cubicBezTo>
                      <a:pt x="1029908" y="1433653"/>
                      <a:pt x="1022267" y="1474325"/>
                      <a:pt x="1022267" y="1533648"/>
                    </a:cubicBezTo>
                    <a:cubicBezTo>
                      <a:pt x="1022267" y="1592972"/>
                      <a:pt x="1029210" y="1632452"/>
                      <a:pt x="1043096" y="1652090"/>
                    </a:cubicBezTo>
                    <a:cubicBezTo>
                      <a:pt x="1056982" y="1671727"/>
                      <a:pt x="1074113" y="1681546"/>
                      <a:pt x="1094490" y="1681546"/>
                    </a:cubicBezTo>
                    <a:cubicBezTo>
                      <a:pt x="1114867" y="1681546"/>
                      <a:pt x="1131999" y="1671686"/>
                      <a:pt x="1145885" y="1651966"/>
                    </a:cubicBezTo>
                    <a:cubicBezTo>
                      <a:pt x="1159771" y="1632247"/>
                      <a:pt x="1166714" y="1592807"/>
                      <a:pt x="1166714" y="1533648"/>
                    </a:cubicBezTo>
                    <a:cubicBezTo>
                      <a:pt x="1166714" y="1474160"/>
                      <a:pt x="1159771" y="1434639"/>
                      <a:pt x="1145885" y="1415083"/>
                    </a:cubicBezTo>
                    <a:cubicBezTo>
                      <a:pt x="1131999" y="1395528"/>
                      <a:pt x="1114703" y="1385750"/>
                      <a:pt x="1093997" y="1385750"/>
                    </a:cubicBezTo>
                    <a:close/>
                    <a:moveTo>
                      <a:pt x="3668996" y="1349022"/>
                    </a:moveTo>
                    <a:cubicBezTo>
                      <a:pt x="3703670" y="1349022"/>
                      <a:pt x="3731113" y="1358636"/>
                      <a:pt x="3751326" y="1377862"/>
                    </a:cubicBezTo>
                    <a:cubicBezTo>
                      <a:pt x="3771538" y="1397089"/>
                      <a:pt x="3781645" y="1420917"/>
                      <a:pt x="3781645" y="1449346"/>
                    </a:cubicBezTo>
                    <a:cubicBezTo>
                      <a:pt x="3781645" y="1463807"/>
                      <a:pt x="3778687" y="1478022"/>
                      <a:pt x="3772771" y="1491990"/>
                    </a:cubicBezTo>
                    <a:cubicBezTo>
                      <a:pt x="3766855" y="1505958"/>
                      <a:pt x="3757036" y="1520666"/>
                      <a:pt x="3743315" y="1536113"/>
                    </a:cubicBezTo>
                    <a:cubicBezTo>
                      <a:pt x="3729593" y="1551560"/>
                      <a:pt x="3706792" y="1572759"/>
                      <a:pt x="3674912" y="1599709"/>
                    </a:cubicBezTo>
                    <a:cubicBezTo>
                      <a:pt x="3648290" y="1622058"/>
                      <a:pt x="3631200" y="1637218"/>
                      <a:pt x="3623640" y="1645188"/>
                    </a:cubicBezTo>
                    <a:cubicBezTo>
                      <a:pt x="3616081" y="1653158"/>
                      <a:pt x="3609837" y="1661169"/>
                      <a:pt x="3604907" y="1669221"/>
                    </a:cubicBezTo>
                    <a:lnTo>
                      <a:pt x="3782138" y="1669221"/>
                    </a:lnTo>
                    <a:lnTo>
                      <a:pt x="3782138" y="1711865"/>
                    </a:lnTo>
                    <a:lnTo>
                      <a:pt x="3543283" y="1711865"/>
                    </a:lnTo>
                    <a:cubicBezTo>
                      <a:pt x="3542954" y="1701184"/>
                      <a:pt x="3544679" y="1690913"/>
                      <a:pt x="3548459" y="1681053"/>
                    </a:cubicBezTo>
                    <a:cubicBezTo>
                      <a:pt x="3554539" y="1664784"/>
                      <a:pt x="3564276" y="1648762"/>
                      <a:pt x="3577669" y="1632986"/>
                    </a:cubicBezTo>
                    <a:cubicBezTo>
                      <a:pt x="3591062" y="1617210"/>
                      <a:pt x="3610412" y="1598970"/>
                      <a:pt x="3635719" y="1578264"/>
                    </a:cubicBezTo>
                    <a:cubicBezTo>
                      <a:pt x="3674994" y="1546055"/>
                      <a:pt x="3701533" y="1520543"/>
                      <a:pt x="3715337" y="1501727"/>
                    </a:cubicBezTo>
                    <a:cubicBezTo>
                      <a:pt x="3729141" y="1482911"/>
                      <a:pt x="3736043" y="1465122"/>
                      <a:pt x="3736043" y="1448360"/>
                    </a:cubicBezTo>
                    <a:cubicBezTo>
                      <a:pt x="3736043" y="1430777"/>
                      <a:pt x="3729757" y="1415946"/>
                      <a:pt x="3717186" y="1403868"/>
                    </a:cubicBezTo>
                    <a:cubicBezTo>
                      <a:pt x="3704615" y="1391789"/>
                      <a:pt x="3688223" y="1385750"/>
                      <a:pt x="3668010" y="1385750"/>
                    </a:cubicBezTo>
                    <a:cubicBezTo>
                      <a:pt x="3646647" y="1385750"/>
                      <a:pt x="3629556" y="1392159"/>
                      <a:pt x="3616739" y="1404977"/>
                    </a:cubicBezTo>
                    <a:cubicBezTo>
                      <a:pt x="3603921" y="1417795"/>
                      <a:pt x="3597430" y="1435542"/>
                      <a:pt x="3597265" y="1458220"/>
                    </a:cubicBezTo>
                    <a:lnTo>
                      <a:pt x="3551663" y="1453537"/>
                    </a:lnTo>
                    <a:cubicBezTo>
                      <a:pt x="3554786" y="1419520"/>
                      <a:pt x="3566535" y="1393597"/>
                      <a:pt x="3586912" y="1375767"/>
                    </a:cubicBezTo>
                    <a:cubicBezTo>
                      <a:pt x="3607289" y="1357937"/>
                      <a:pt x="3634651" y="1349022"/>
                      <a:pt x="3668996" y="1349022"/>
                    </a:cubicBezTo>
                    <a:close/>
                    <a:moveTo>
                      <a:pt x="1094490" y="1349022"/>
                    </a:moveTo>
                    <a:cubicBezTo>
                      <a:pt x="1113881" y="1349022"/>
                      <a:pt x="1130890" y="1352925"/>
                      <a:pt x="1145515" y="1360731"/>
                    </a:cubicBezTo>
                    <a:cubicBezTo>
                      <a:pt x="1160141" y="1368536"/>
                      <a:pt x="1172219" y="1379793"/>
                      <a:pt x="1181750" y="1394501"/>
                    </a:cubicBezTo>
                    <a:cubicBezTo>
                      <a:pt x="1191281" y="1409208"/>
                      <a:pt x="1198758" y="1427121"/>
                      <a:pt x="1204181" y="1448237"/>
                    </a:cubicBezTo>
                    <a:cubicBezTo>
                      <a:pt x="1209604" y="1469354"/>
                      <a:pt x="1212316" y="1497824"/>
                      <a:pt x="1212316" y="1533648"/>
                    </a:cubicBezTo>
                    <a:cubicBezTo>
                      <a:pt x="1212316" y="1576046"/>
                      <a:pt x="1207961" y="1610267"/>
                      <a:pt x="1199251" y="1636314"/>
                    </a:cubicBezTo>
                    <a:cubicBezTo>
                      <a:pt x="1190542" y="1662360"/>
                      <a:pt x="1177519" y="1682491"/>
                      <a:pt x="1160182" y="1696706"/>
                    </a:cubicBezTo>
                    <a:cubicBezTo>
                      <a:pt x="1142845" y="1710920"/>
                      <a:pt x="1120948" y="1718028"/>
                      <a:pt x="1094490" y="1718028"/>
                    </a:cubicBezTo>
                    <a:cubicBezTo>
                      <a:pt x="1059652" y="1718028"/>
                      <a:pt x="1032291" y="1705538"/>
                      <a:pt x="1012407" y="1680560"/>
                    </a:cubicBezTo>
                    <a:cubicBezTo>
                      <a:pt x="988579" y="1650487"/>
                      <a:pt x="976665" y="1601517"/>
                      <a:pt x="976665" y="1533648"/>
                    </a:cubicBezTo>
                    <a:cubicBezTo>
                      <a:pt x="976665" y="1490922"/>
                      <a:pt x="981061" y="1456536"/>
                      <a:pt x="989853" y="1430489"/>
                    </a:cubicBezTo>
                    <a:cubicBezTo>
                      <a:pt x="998644" y="1404443"/>
                      <a:pt x="1011709" y="1384353"/>
                      <a:pt x="1029045" y="1370221"/>
                    </a:cubicBezTo>
                    <a:cubicBezTo>
                      <a:pt x="1046382" y="1356088"/>
                      <a:pt x="1068197" y="1349022"/>
                      <a:pt x="1094490" y="1349022"/>
                    </a:cubicBezTo>
                    <a:close/>
                    <a:moveTo>
                      <a:pt x="838971" y="1349022"/>
                    </a:moveTo>
                    <a:lnTo>
                      <a:pt x="867565" y="1349022"/>
                    </a:lnTo>
                    <a:lnTo>
                      <a:pt x="867565" y="1711865"/>
                    </a:lnTo>
                    <a:lnTo>
                      <a:pt x="823195" y="1711865"/>
                    </a:lnTo>
                    <a:lnTo>
                      <a:pt x="823195" y="1429134"/>
                    </a:lnTo>
                    <a:cubicBezTo>
                      <a:pt x="812514" y="1439322"/>
                      <a:pt x="798505" y="1449511"/>
                      <a:pt x="781168" y="1459699"/>
                    </a:cubicBezTo>
                    <a:cubicBezTo>
                      <a:pt x="763831" y="1469888"/>
                      <a:pt x="748260" y="1477529"/>
                      <a:pt x="734456" y="1482623"/>
                    </a:cubicBezTo>
                    <a:lnTo>
                      <a:pt x="734456" y="1439733"/>
                    </a:lnTo>
                    <a:cubicBezTo>
                      <a:pt x="759270" y="1428065"/>
                      <a:pt x="780962" y="1413933"/>
                      <a:pt x="799532" y="1397335"/>
                    </a:cubicBezTo>
                    <a:cubicBezTo>
                      <a:pt x="818101" y="1380738"/>
                      <a:pt x="831247" y="1364634"/>
                      <a:pt x="838971" y="1349022"/>
                    </a:cubicBezTo>
                    <a:close/>
                    <a:moveTo>
                      <a:pt x="3115715" y="777254"/>
                    </a:moveTo>
                    <a:lnTo>
                      <a:pt x="3144309" y="777254"/>
                    </a:lnTo>
                    <a:lnTo>
                      <a:pt x="3144309" y="1140097"/>
                    </a:lnTo>
                    <a:lnTo>
                      <a:pt x="3099939" y="1140097"/>
                    </a:lnTo>
                    <a:lnTo>
                      <a:pt x="3099939" y="857366"/>
                    </a:lnTo>
                    <a:cubicBezTo>
                      <a:pt x="3089258" y="867554"/>
                      <a:pt x="3075249" y="877743"/>
                      <a:pt x="3057912" y="887931"/>
                    </a:cubicBezTo>
                    <a:cubicBezTo>
                      <a:pt x="3040575" y="898120"/>
                      <a:pt x="3025004" y="905761"/>
                      <a:pt x="3011200" y="910855"/>
                    </a:cubicBezTo>
                    <a:lnTo>
                      <a:pt x="3011200" y="867965"/>
                    </a:lnTo>
                    <a:cubicBezTo>
                      <a:pt x="3036014" y="856297"/>
                      <a:pt x="3057706" y="842165"/>
                      <a:pt x="3076276" y="825568"/>
                    </a:cubicBezTo>
                    <a:cubicBezTo>
                      <a:pt x="3094845" y="808970"/>
                      <a:pt x="3107991" y="792866"/>
                      <a:pt x="3115715" y="777254"/>
                    </a:cubicBezTo>
                    <a:close/>
                    <a:moveTo>
                      <a:pt x="1667915" y="777254"/>
                    </a:moveTo>
                    <a:lnTo>
                      <a:pt x="1696508" y="777254"/>
                    </a:lnTo>
                    <a:lnTo>
                      <a:pt x="1696508" y="1140097"/>
                    </a:lnTo>
                    <a:lnTo>
                      <a:pt x="1652139" y="1140097"/>
                    </a:lnTo>
                    <a:lnTo>
                      <a:pt x="1652139" y="857366"/>
                    </a:lnTo>
                    <a:cubicBezTo>
                      <a:pt x="1641457" y="867554"/>
                      <a:pt x="1627448" y="877743"/>
                      <a:pt x="1610111" y="887931"/>
                    </a:cubicBezTo>
                    <a:cubicBezTo>
                      <a:pt x="1592774" y="898120"/>
                      <a:pt x="1577204" y="905761"/>
                      <a:pt x="1563400" y="910856"/>
                    </a:cubicBezTo>
                    <a:lnTo>
                      <a:pt x="1563400" y="867965"/>
                    </a:lnTo>
                    <a:cubicBezTo>
                      <a:pt x="1588214" y="856297"/>
                      <a:pt x="1609906" y="842165"/>
                      <a:pt x="1628475" y="825568"/>
                    </a:cubicBezTo>
                    <a:cubicBezTo>
                      <a:pt x="1647045" y="808970"/>
                      <a:pt x="1660191" y="792866"/>
                      <a:pt x="1667915" y="777254"/>
                    </a:cubicBezTo>
                    <a:close/>
                    <a:moveTo>
                      <a:pt x="1429790" y="777254"/>
                    </a:moveTo>
                    <a:lnTo>
                      <a:pt x="1458383" y="777254"/>
                    </a:lnTo>
                    <a:lnTo>
                      <a:pt x="1458383" y="1140097"/>
                    </a:lnTo>
                    <a:lnTo>
                      <a:pt x="1414014" y="1140097"/>
                    </a:lnTo>
                    <a:lnTo>
                      <a:pt x="1414014" y="857366"/>
                    </a:lnTo>
                    <a:cubicBezTo>
                      <a:pt x="1403332" y="867554"/>
                      <a:pt x="1389323" y="877743"/>
                      <a:pt x="1371986" y="887931"/>
                    </a:cubicBezTo>
                    <a:cubicBezTo>
                      <a:pt x="1354649" y="898120"/>
                      <a:pt x="1339079" y="905761"/>
                      <a:pt x="1325275" y="910856"/>
                    </a:cubicBezTo>
                    <a:lnTo>
                      <a:pt x="1325275" y="867965"/>
                    </a:lnTo>
                    <a:cubicBezTo>
                      <a:pt x="1350089" y="856297"/>
                      <a:pt x="1371781" y="842165"/>
                      <a:pt x="1390350" y="825568"/>
                    </a:cubicBezTo>
                    <a:cubicBezTo>
                      <a:pt x="1408919" y="808970"/>
                      <a:pt x="1422066" y="792866"/>
                      <a:pt x="1429790" y="777254"/>
                    </a:cubicBezTo>
                    <a:close/>
                    <a:moveTo>
                      <a:pt x="2449527" y="567973"/>
                    </a:moveTo>
                    <a:cubicBezTo>
                      <a:pt x="2484201" y="567973"/>
                      <a:pt x="2511644" y="577587"/>
                      <a:pt x="2531857" y="596813"/>
                    </a:cubicBezTo>
                    <a:cubicBezTo>
                      <a:pt x="2552070" y="616040"/>
                      <a:pt x="2562176" y="639868"/>
                      <a:pt x="2562176" y="668297"/>
                    </a:cubicBezTo>
                    <a:cubicBezTo>
                      <a:pt x="2562176" y="682759"/>
                      <a:pt x="2559218" y="696973"/>
                      <a:pt x="2553302" y="710941"/>
                    </a:cubicBezTo>
                    <a:cubicBezTo>
                      <a:pt x="2547386" y="724909"/>
                      <a:pt x="2537568" y="739617"/>
                      <a:pt x="2523846" y="755064"/>
                    </a:cubicBezTo>
                    <a:cubicBezTo>
                      <a:pt x="2510124" y="770511"/>
                      <a:pt x="2487323" y="791710"/>
                      <a:pt x="2455443" y="818660"/>
                    </a:cubicBezTo>
                    <a:cubicBezTo>
                      <a:pt x="2428822" y="841009"/>
                      <a:pt x="2411731" y="856169"/>
                      <a:pt x="2404172" y="864139"/>
                    </a:cubicBezTo>
                    <a:cubicBezTo>
                      <a:pt x="2396613" y="872109"/>
                      <a:pt x="2390368" y="880120"/>
                      <a:pt x="2385438" y="888172"/>
                    </a:cubicBezTo>
                    <a:lnTo>
                      <a:pt x="2562669" y="888172"/>
                    </a:lnTo>
                    <a:lnTo>
                      <a:pt x="2562669" y="930816"/>
                    </a:lnTo>
                    <a:lnTo>
                      <a:pt x="2323814" y="930816"/>
                    </a:lnTo>
                    <a:cubicBezTo>
                      <a:pt x="2323485" y="920135"/>
                      <a:pt x="2325211" y="909864"/>
                      <a:pt x="2328990" y="900004"/>
                    </a:cubicBezTo>
                    <a:cubicBezTo>
                      <a:pt x="2335071" y="883735"/>
                      <a:pt x="2344807" y="867713"/>
                      <a:pt x="2358200" y="851937"/>
                    </a:cubicBezTo>
                    <a:cubicBezTo>
                      <a:pt x="2371593" y="836161"/>
                      <a:pt x="2390943" y="817921"/>
                      <a:pt x="2416250" y="797215"/>
                    </a:cubicBezTo>
                    <a:cubicBezTo>
                      <a:pt x="2455525" y="765006"/>
                      <a:pt x="2482065" y="739494"/>
                      <a:pt x="2495869" y="720678"/>
                    </a:cubicBezTo>
                    <a:cubicBezTo>
                      <a:pt x="2509672" y="701862"/>
                      <a:pt x="2516574" y="684073"/>
                      <a:pt x="2516574" y="667311"/>
                    </a:cubicBezTo>
                    <a:cubicBezTo>
                      <a:pt x="2516574" y="649728"/>
                      <a:pt x="2510289" y="634897"/>
                      <a:pt x="2497717" y="622819"/>
                    </a:cubicBezTo>
                    <a:cubicBezTo>
                      <a:pt x="2485146" y="610740"/>
                      <a:pt x="2468754" y="604701"/>
                      <a:pt x="2448541" y="604701"/>
                    </a:cubicBezTo>
                    <a:cubicBezTo>
                      <a:pt x="2427178" y="604701"/>
                      <a:pt x="2410088" y="611110"/>
                      <a:pt x="2397270" y="623928"/>
                    </a:cubicBezTo>
                    <a:cubicBezTo>
                      <a:pt x="2384452" y="636746"/>
                      <a:pt x="2377961" y="654494"/>
                      <a:pt x="2377797" y="677171"/>
                    </a:cubicBezTo>
                    <a:lnTo>
                      <a:pt x="2332195" y="672488"/>
                    </a:lnTo>
                    <a:cubicBezTo>
                      <a:pt x="2335317" y="638471"/>
                      <a:pt x="2347067" y="612548"/>
                      <a:pt x="2367444" y="594718"/>
                    </a:cubicBezTo>
                    <a:cubicBezTo>
                      <a:pt x="2387821" y="576888"/>
                      <a:pt x="2415182" y="567973"/>
                      <a:pt x="2449527" y="567973"/>
                    </a:cubicBezTo>
                    <a:close/>
                    <a:moveTo>
                      <a:pt x="2191790" y="567973"/>
                    </a:moveTo>
                    <a:lnTo>
                      <a:pt x="2220383" y="567973"/>
                    </a:lnTo>
                    <a:lnTo>
                      <a:pt x="2220383" y="930816"/>
                    </a:lnTo>
                    <a:lnTo>
                      <a:pt x="2176014" y="930816"/>
                    </a:lnTo>
                    <a:lnTo>
                      <a:pt x="2176014" y="648084"/>
                    </a:lnTo>
                    <a:cubicBezTo>
                      <a:pt x="2165332" y="658273"/>
                      <a:pt x="2151323" y="668462"/>
                      <a:pt x="2133986" y="678650"/>
                    </a:cubicBezTo>
                    <a:cubicBezTo>
                      <a:pt x="2116649" y="688839"/>
                      <a:pt x="2101079" y="696480"/>
                      <a:pt x="2087275" y="701574"/>
                    </a:cubicBezTo>
                    <a:lnTo>
                      <a:pt x="2087275" y="658684"/>
                    </a:lnTo>
                    <a:cubicBezTo>
                      <a:pt x="2112089" y="647016"/>
                      <a:pt x="2133781" y="632884"/>
                      <a:pt x="2152350" y="616287"/>
                    </a:cubicBezTo>
                    <a:cubicBezTo>
                      <a:pt x="2170919" y="599689"/>
                      <a:pt x="2184066" y="583585"/>
                      <a:pt x="2191790" y="567973"/>
                    </a:cubicBezTo>
                    <a:close/>
                    <a:moveTo>
                      <a:pt x="2298700" y="288925"/>
                    </a:moveTo>
                    <a:lnTo>
                      <a:pt x="2197100" y="292100"/>
                    </a:lnTo>
                    <a:lnTo>
                      <a:pt x="2092325" y="298450"/>
                    </a:lnTo>
                    <a:lnTo>
                      <a:pt x="1993900" y="311150"/>
                    </a:lnTo>
                    <a:lnTo>
                      <a:pt x="1892300" y="330200"/>
                    </a:lnTo>
                    <a:lnTo>
                      <a:pt x="1797050" y="352425"/>
                    </a:lnTo>
                    <a:lnTo>
                      <a:pt x="1701800" y="377825"/>
                    </a:lnTo>
                    <a:lnTo>
                      <a:pt x="1606550" y="409575"/>
                    </a:lnTo>
                    <a:lnTo>
                      <a:pt x="1514475" y="447675"/>
                    </a:lnTo>
                    <a:lnTo>
                      <a:pt x="1425575" y="485775"/>
                    </a:lnTo>
                    <a:lnTo>
                      <a:pt x="1339850" y="530225"/>
                    </a:lnTo>
                    <a:lnTo>
                      <a:pt x="1254125" y="581025"/>
                    </a:lnTo>
                    <a:lnTo>
                      <a:pt x="1174750" y="631825"/>
                    </a:lnTo>
                    <a:lnTo>
                      <a:pt x="1095375" y="688975"/>
                    </a:lnTo>
                    <a:lnTo>
                      <a:pt x="1019175" y="746125"/>
                    </a:lnTo>
                    <a:lnTo>
                      <a:pt x="946150" y="809625"/>
                    </a:lnTo>
                    <a:lnTo>
                      <a:pt x="876300" y="876300"/>
                    </a:lnTo>
                    <a:lnTo>
                      <a:pt x="809625" y="946150"/>
                    </a:lnTo>
                    <a:lnTo>
                      <a:pt x="746125" y="1019175"/>
                    </a:lnTo>
                    <a:lnTo>
                      <a:pt x="685800" y="1095375"/>
                    </a:lnTo>
                    <a:lnTo>
                      <a:pt x="631825" y="1174750"/>
                    </a:lnTo>
                    <a:lnTo>
                      <a:pt x="577850" y="1257300"/>
                    </a:lnTo>
                    <a:lnTo>
                      <a:pt x="530225" y="1339850"/>
                    </a:lnTo>
                    <a:lnTo>
                      <a:pt x="485775" y="1428750"/>
                    </a:lnTo>
                    <a:lnTo>
                      <a:pt x="444500" y="1517650"/>
                    </a:lnTo>
                    <a:lnTo>
                      <a:pt x="409575" y="1609725"/>
                    </a:lnTo>
                    <a:lnTo>
                      <a:pt x="377825" y="1701800"/>
                    </a:lnTo>
                    <a:lnTo>
                      <a:pt x="349250" y="1797050"/>
                    </a:lnTo>
                    <a:lnTo>
                      <a:pt x="327025" y="1895475"/>
                    </a:lnTo>
                    <a:lnTo>
                      <a:pt x="311150" y="1993900"/>
                    </a:lnTo>
                    <a:lnTo>
                      <a:pt x="298450" y="2095500"/>
                    </a:lnTo>
                    <a:lnTo>
                      <a:pt x="288925" y="2197100"/>
                    </a:lnTo>
                    <a:lnTo>
                      <a:pt x="285750" y="2301875"/>
                    </a:lnTo>
                    <a:lnTo>
                      <a:pt x="288925" y="2403475"/>
                    </a:lnTo>
                    <a:lnTo>
                      <a:pt x="298450" y="2505075"/>
                    </a:lnTo>
                    <a:lnTo>
                      <a:pt x="311150" y="2606675"/>
                    </a:lnTo>
                    <a:lnTo>
                      <a:pt x="327025" y="2705100"/>
                    </a:lnTo>
                    <a:lnTo>
                      <a:pt x="349250" y="2803525"/>
                    </a:lnTo>
                    <a:lnTo>
                      <a:pt x="377825" y="2898775"/>
                    </a:lnTo>
                    <a:lnTo>
                      <a:pt x="409575" y="2990850"/>
                    </a:lnTo>
                    <a:lnTo>
                      <a:pt x="444500" y="3082925"/>
                    </a:lnTo>
                    <a:lnTo>
                      <a:pt x="485775" y="3171825"/>
                    </a:lnTo>
                    <a:lnTo>
                      <a:pt x="530225" y="3260725"/>
                    </a:lnTo>
                    <a:lnTo>
                      <a:pt x="577850" y="3343275"/>
                    </a:lnTo>
                    <a:lnTo>
                      <a:pt x="631825" y="3425825"/>
                    </a:lnTo>
                    <a:lnTo>
                      <a:pt x="685800" y="3505200"/>
                    </a:lnTo>
                    <a:lnTo>
                      <a:pt x="746125" y="3581400"/>
                    </a:lnTo>
                    <a:lnTo>
                      <a:pt x="809625" y="3654425"/>
                    </a:lnTo>
                    <a:lnTo>
                      <a:pt x="876300" y="3724275"/>
                    </a:lnTo>
                    <a:lnTo>
                      <a:pt x="946150" y="3790950"/>
                    </a:lnTo>
                    <a:lnTo>
                      <a:pt x="1019175" y="3854450"/>
                    </a:lnTo>
                    <a:lnTo>
                      <a:pt x="1095375" y="3911600"/>
                    </a:lnTo>
                    <a:lnTo>
                      <a:pt x="1174750" y="3968750"/>
                    </a:lnTo>
                    <a:lnTo>
                      <a:pt x="1254125" y="4022725"/>
                    </a:lnTo>
                    <a:lnTo>
                      <a:pt x="1339850" y="4070350"/>
                    </a:lnTo>
                    <a:lnTo>
                      <a:pt x="1425575" y="4114800"/>
                    </a:lnTo>
                    <a:lnTo>
                      <a:pt x="1514475" y="4156075"/>
                    </a:lnTo>
                    <a:lnTo>
                      <a:pt x="1606550" y="4191000"/>
                    </a:lnTo>
                    <a:lnTo>
                      <a:pt x="1701800" y="4222750"/>
                    </a:lnTo>
                    <a:lnTo>
                      <a:pt x="1797050" y="4248150"/>
                    </a:lnTo>
                    <a:lnTo>
                      <a:pt x="1892300" y="4270375"/>
                    </a:lnTo>
                    <a:lnTo>
                      <a:pt x="1993900" y="4289425"/>
                    </a:lnTo>
                    <a:lnTo>
                      <a:pt x="2092325" y="4302125"/>
                    </a:lnTo>
                    <a:lnTo>
                      <a:pt x="2197100" y="4311650"/>
                    </a:lnTo>
                    <a:lnTo>
                      <a:pt x="2298700" y="4311650"/>
                    </a:lnTo>
                    <a:lnTo>
                      <a:pt x="2403475" y="4311650"/>
                    </a:lnTo>
                    <a:lnTo>
                      <a:pt x="2505075" y="4302125"/>
                    </a:lnTo>
                    <a:lnTo>
                      <a:pt x="2606675" y="4289425"/>
                    </a:lnTo>
                    <a:lnTo>
                      <a:pt x="2705100" y="4270375"/>
                    </a:lnTo>
                    <a:lnTo>
                      <a:pt x="2803525" y="4248150"/>
                    </a:lnTo>
                    <a:lnTo>
                      <a:pt x="2898775" y="4222750"/>
                    </a:lnTo>
                    <a:lnTo>
                      <a:pt x="2990850" y="4191000"/>
                    </a:lnTo>
                    <a:lnTo>
                      <a:pt x="3082925" y="4156075"/>
                    </a:lnTo>
                    <a:lnTo>
                      <a:pt x="3171825" y="4114800"/>
                    </a:lnTo>
                    <a:lnTo>
                      <a:pt x="3257550" y="4070350"/>
                    </a:lnTo>
                    <a:lnTo>
                      <a:pt x="3343275" y="4022725"/>
                    </a:lnTo>
                    <a:lnTo>
                      <a:pt x="3425825" y="3968750"/>
                    </a:lnTo>
                    <a:lnTo>
                      <a:pt x="3502025" y="3911600"/>
                    </a:lnTo>
                    <a:lnTo>
                      <a:pt x="3578225" y="3854450"/>
                    </a:lnTo>
                    <a:lnTo>
                      <a:pt x="3651250" y="3790950"/>
                    </a:lnTo>
                    <a:lnTo>
                      <a:pt x="3721100" y="3724275"/>
                    </a:lnTo>
                    <a:lnTo>
                      <a:pt x="3787775" y="3654425"/>
                    </a:lnTo>
                    <a:lnTo>
                      <a:pt x="3851275" y="3581400"/>
                    </a:lnTo>
                    <a:lnTo>
                      <a:pt x="3911600" y="3505200"/>
                    </a:lnTo>
                    <a:lnTo>
                      <a:pt x="3968750" y="3425825"/>
                    </a:lnTo>
                    <a:lnTo>
                      <a:pt x="4019550" y="3343275"/>
                    </a:lnTo>
                    <a:lnTo>
                      <a:pt x="4067175" y="3260725"/>
                    </a:lnTo>
                    <a:lnTo>
                      <a:pt x="4111625" y="3171825"/>
                    </a:lnTo>
                    <a:lnTo>
                      <a:pt x="4152900" y="3082925"/>
                    </a:lnTo>
                    <a:lnTo>
                      <a:pt x="4187825" y="2990850"/>
                    </a:lnTo>
                    <a:lnTo>
                      <a:pt x="4219575" y="2898775"/>
                    </a:lnTo>
                    <a:lnTo>
                      <a:pt x="4248150" y="2803525"/>
                    </a:lnTo>
                    <a:lnTo>
                      <a:pt x="4270375" y="2705100"/>
                    </a:lnTo>
                    <a:lnTo>
                      <a:pt x="4289425" y="2606675"/>
                    </a:lnTo>
                    <a:lnTo>
                      <a:pt x="4302125" y="2505075"/>
                    </a:lnTo>
                    <a:lnTo>
                      <a:pt x="4308475" y="2403475"/>
                    </a:lnTo>
                    <a:lnTo>
                      <a:pt x="4311650" y="2301875"/>
                    </a:lnTo>
                    <a:lnTo>
                      <a:pt x="4308475" y="2197100"/>
                    </a:lnTo>
                    <a:lnTo>
                      <a:pt x="4302125" y="2095500"/>
                    </a:lnTo>
                    <a:lnTo>
                      <a:pt x="4289425" y="1993900"/>
                    </a:lnTo>
                    <a:lnTo>
                      <a:pt x="4270375" y="1895475"/>
                    </a:lnTo>
                    <a:lnTo>
                      <a:pt x="4248150" y="1797050"/>
                    </a:lnTo>
                    <a:lnTo>
                      <a:pt x="4219575" y="1701800"/>
                    </a:lnTo>
                    <a:lnTo>
                      <a:pt x="4187825" y="1609725"/>
                    </a:lnTo>
                    <a:lnTo>
                      <a:pt x="4152900" y="1517650"/>
                    </a:lnTo>
                    <a:lnTo>
                      <a:pt x="4111625" y="1428750"/>
                    </a:lnTo>
                    <a:lnTo>
                      <a:pt x="4067175" y="1339850"/>
                    </a:lnTo>
                    <a:lnTo>
                      <a:pt x="4019550" y="1257300"/>
                    </a:lnTo>
                    <a:lnTo>
                      <a:pt x="3968750" y="1174750"/>
                    </a:lnTo>
                    <a:lnTo>
                      <a:pt x="3911600" y="1095375"/>
                    </a:lnTo>
                    <a:lnTo>
                      <a:pt x="3851275" y="1019175"/>
                    </a:lnTo>
                    <a:lnTo>
                      <a:pt x="3787775" y="946150"/>
                    </a:lnTo>
                    <a:lnTo>
                      <a:pt x="3721100" y="876300"/>
                    </a:lnTo>
                    <a:lnTo>
                      <a:pt x="3651250" y="809625"/>
                    </a:lnTo>
                    <a:lnTo>
                      <a:pt x="3578225" y="746125"/>
                    </a:lnTo>
                    <a:lnTo>
                      <a:pt x="3502025" y="688975"/>
                    </a:lnTo>
                    <a:lnTo>
                      <a:pt x="3425825" y="631825"/>
                    </a:lnTo>
                    <a:lnTo>
                      <a:pt x="3343275" y="581025"/>
                    </a:lnTo>
                    <a:lnTo>
                      <a:pt x="3257550" y="530225"/>
                    </a:lnTo>
                    <a:lnTo>
                      <a:pt x="3171825" y="485775"/>
                    </a:lnTo>
                    <a:lnTo>
                      <a:pt x="3082925" y="447675"/>
                    </a:lnTo>
                    <a:lnTo>
                      <a:pt x="2990850" y="409575"/>
                    </a:lnTo>
                    <a:lnTo>
                      <a:pt x="2898775" y="377825"/>
                    </a:lnTo>
                    <a:lnTo>
                      <a:pt x="2803525" y="352425"/>
                    </a:lnTo>
                    <a:lnTo>
                      <a:pt x="2705100" y="330200"/>
                    </a:lnTo>
                    <a:lnTo>
                      <a:pt x="2606675" y="311150"/>
                    </a:lnTo>
                    <a:lnTo>
                      <a:pt x="2505075" y="298450"/>
                    </a:lnTo>
                    <a:lnTo>
                      <a:pt x="2403475" y="292100"/>
                    </a:lnTo>
                    <a:lnTo>
                      <a:pt x="2298700" y="288925"/>
                    </a:lnTo>
                    <a:close/>
                    <a:moveTo>
                      <a:pt x="1146175" y="0"/>
                    </a:moveTo>
                    <a:lnTo>
                      <a:pt x="1285875" y="0"/>
                    </a:lnTo>
                    <a:lnTo>
                      <a:pt x="1454150" y="0"/>
                    </a:lnTo>
                    <a:lnTo>
                      <a:pt x="3175000" y="0"/>
                    </a:lnTo>
                    <a:lnTo>
                      <a:pt x="3343275" y="0"/>
                    </a:lnTo>
                    <a:lnTo>
                      <a:pt x="3482975" y="0"/>
                    </a:lnTo>
                    <a:lnTo>
                      <a:pt x="3562350" y="3175"/>
                    </a:lnTo>
                    <a:lnTo>
                      <a:pt x="3638550" y="9525"/>
                    </a:lnTo>
                    <a:lnTo>
                      <a:pt x="3714750" y="15875"/>
                    </a:lnTo>
                    <a:lnTo>
                      <a:pt x="3787775" y="28575"/>
                    </a:lnTo>
                    <a:lnTo>
                      <a:pt x="3860800" y="44450"/>
                    </a:lnTo>
                    <a:lnTo>
                      <a:pt x="3933825" y="63500"/>
                    </a:lnTo>
                    <a:lnTo>
                      <a:pt x="4003675" y="88900"/>
                    </a:lnTo>
                    <a:lnTo>
                      <a:pt x="4076700" y="120650"/>
                    </a:lnTo>
                    <a:lnTo>
                      <a:pt x="4108450" y="139700"/>
                    </a:lnTo>
                    <a:lnTo>
                      <a:pt x="4143375" y="158750"/>
                    </a:lnTo>
                    <a:lnTo>
                      <a:pt x="4206875" y="203200"/>
                    </a:lnTo>
                    <a:lnTo>
                      <a:pt x="4267200" y="254000"/>
                    </a:lnTo>
                    <a:lnTo>
                      <a:pt x="4324350" y="304800"/>
                    </a:lnTo>
                    <a:lnTo>
                      <a:pt x="4375150" y="361950"/>
                    </a:lnTo>
                    <a:lnTo>
                      <a:pt x="4425950" y="422275"/>
                    </a:lnTo>
                    <a:lnTo>
                      <a:pt x="4470400" y="485775"/>
                    </a:lnTo>
                    <a:lnTo>
                      <a:pt x="4489450" y="517525"/>
                    </a:lnTo>
                    <a:lnTo>
                      <a:pt x="4508500" y="552450"/>
                    </a:lnTo>
                    <a:lnTo>
                      <a:pt x="4540250" y="622300"/>
                    </a:lnTo>
                    <a:lnTo>
                      <a:pt x="4565650" y="695325"/>
                    </a:lnTo>
                    <a:lnTo>
                      <a:pt x="4584700" y="768350"/>
                    </a:lnTo>
                    <a:lnTo>
                      <a:pt x="4600575" y="841375"/>
                    </a:lnTo>
                    <a:lnTo>
                      <a:pt x="4613275" y="914400"/>
                    </a:lnTo>
                    <a:lnTo>
                      <a:pt x="4619625" y="990600"/>
                    </a:lnTo>
                    <a:lnTo>
                      <a:pt x="4625975" y="1066800"/>
                    </a:lnTo>
                    <a:lnTo>
                      <a:pt x="4625975" y="1146175"/>
                    </a:lnTo>
                    <a:lnTo>
                      <a:pt x="4629150" y="1282700"/>
                    </a:lnTo>
                    <a:lnTo>
                      <a:pt x="4629150" y="1454150"/>
                    </a:lnTo>
                    <a:lnTo>
                      <a:pt x="4629150" y="3175000"/>
                    </a:lnTo>
                    <a:lnTo>
                      <a:pt x="4629150" y="3343275"/>
                    </a:lnTo>
                    <a:lnTo>
                      <a:pt x="4625975" y="3482975"/>
                    </a:lnTo>
                    <a:lnTo>
                      <a:pt x="4625975" y="3562350"/>
                    </a:lnTo>
                    <a:lnTo>
                      <a:pt x="4619625" y="3638550"/>
                    </a:lnTo>
                    <a:lnTo>
                      <a:pt x="4613275" y="3714750"/>
                    </a:lnTo>
                    <a:lnTo>
                      <a:pt x="4600575" y="3787775"/>
                    </a:lnTo>
                    <a:lnTo>
                      <a:pt x="4584700" y="3860800"/>
                    </a:lnTo>
                    <a:lnTo>
                      <a:pt x="4565650" y="3933825"/>
                    </a:lnTo>
                    <a:lnTo>
                      <a:pt x="4540250" y="4003675"/>
                    </a:lnTo>
                    <a:lnTo>
                      <a:pt x="4508500" y="4073525"/>
                    </a:lnTo>
                    <a:lnTo>
                      <a:pt x="4489450" y="4108450"/>
                    </a:lnTo>
                    <a:lnTo>
                      <a:pt x="4470400" y="4143375"/>
                    </a:lnTo>
                    <a:lnTo>
                      <a:pt x="4425950" y="4206875"/>
                    </a:lnTo>
                    <a:lnTo>
                      <a:pt x="4375150" y="4267200"/>
                    </a:lnTo>
                    <a:lnTo>
                      <a:pt x="4324350" y="4324350"/>
                    </a:lnTo>
                    <a:lnTo>
                      <a:pt x="4267200" y="4375150"/>
                    </a:lnTo>
                    <a:lnTo>
                      <a:pt x="4206875" y="4425950"/>
                    </a:lnTo>
                    <a:lnTo>
                      <a:pt x="4143375" y="4470400"/>
                    </a:lnTo>
                    <a:lnTo>
                      <a:pt x="4108450" y="4489450"/>
                    </a:lnTo>
                    <a:lnTo>
                      <a:pt x="4076700" y="4508500"/>
                    </a:lnTo>
                    <a:lnTo>
                      <a:pt x="4003675" y="4540250"/>
                    </a:lnTo>
                    <a:lnTo>
                      <a:pt x="3933825" y="4565650"/>
                    </a:lnTo>
                    <a:lnTo>
                      <a:pt x="3860800" y="4584700"/>
                    </a:lnTo>
                    <a:lnTo>
                      <a:pt x="3787775" y="4600575"/>
                    </a:lnTo>
                    <a:lnTo>
                      <a:pt x="3714750" y="4613275"/>
                    </a:lnTo>
                    <a:lnTo>
                      <a:pt x="3638550" y="4619625"/>
                    </a:lnTo>
                    <a:lnTo>
                      <a:pt x="3562350" y="4625975"/>
                    </a:lnTo>
                    <a:lnTo>
                      <a:pt x="3482975" y="4625975"/>
                    </a:lnTo>
                    <a:lnTo>
                      <a:pt x="3343275" y="4629150"/>
                    </a:lnTo>
                    <a:lnTo>
                      <a:pt x="3175000" y="4629150"/>
                    </a:lnTo>
                    <a:lnTo>
                      <a:pt x="1454150" y="4629150"/>
                    </a:lnTo>
                    <a:lnTo>
                      <a:pt x="1285875" y="4629150"/>
                    </a:lnTo>
                    <a:lnTo>
                      <a:pt x="1146175" y="4625975"/>
                    </a:lnTo>
                    <a:lnTo>
                      <a:pt x="1066800" y="4625975"/>
                    </a:lnTo>
                    <a:lnTo>
                      <a:pt x="990600" y="4619625"/>
                    </a:lnTo>
                    <a:lnTo>
                      <a:pt x="914400" y="4613275"/>
                    </a:lnTo>
                    <a:lnTo>
                      <a:pt x="841375" y="4600575"/>
                    </a:lnTo>
                    <a:lnTo>
                      <a:pt x="768350" y="4584700"/>
                    </a:lnTo>
                    <a:lnTo>
                      <a:pt x="695325" y="4565650"/>
                    </a:lnTo>
                    <a:lnTo>
                      <a:pt x="625475" y="4540250"/>
                    </a:lnTo>
                    <a:lnTo>
                      <a:pt x="555625" y="4508500"/>
                    </a:lnTo>
                    <a:lnTo>
                      <a:pt x="520700" y="4489450"/>
                    </a:lnTo>
                    <a:lnTo>
                      <a:pt x="485775" y="4470400"/>
                    </a:lnTo>
                    <a:lnTo>
                      <a:pt x="422275" y="4425950"/>
                    </a:lnTo>
                    <a:lnTo>
                      <a:pt x="361950" y="4375150"/>
                    </a:lnTo>
                    <a:lnTo>
                      <a:pt x="304800" y="4324350"/>
                    </a:lnTo>
                    <a:lnTo>
                      <a:pt x="254000" y="4267200"/>
                    </a:lnTo>
                    <a:lnTo>
                      <a:pt x="203200" y="4206875"/>
                    </a:lnTo>
                    <a:lnTo>
                      <a:pt x="158750" y="4143375"/>
                    </a:lnTo>
                    <a:lnTo>
                      <a:pt x="139700" y="4108450"/>
                    </a:lnTo>
                    <a:lnTo>
                      <a:pt x="120650" y="4073525"/>
                    </a:lnTo>
                    <a:lnTo>
                      <a:pt x="88900" y="4003675"/>
                    </a:lnTo>
                    <a:lnTo>
                      <a:pt x="63500" y="3933825"/>
                    </a:lnTo>
                    <a:lnTo>
                      <a:pt x="44450" y="3860800"/>
                    </a:lnTo>
                    <a:lnTo>
                      <a:pt x="28575" y="3787775"/>
                    </a:lnTo>
                    <a:lnTo>
                      <a:pt x="15875" y="3714750"/>
                    </a:lnTo>
                    <a:lnTo>
                      <a:pt x="9525" y="3638550"/>
                    </a:lnTo>
                    <a:lnTo>
                      <a:pt x="3175" y="3562350"/>
                    </a:lnTo>
                    <a:lnTo>
                      <a:pt x="3175" y="3482975"/>
                    </a:lnTo>
                    <a:lnTo>
                      <a:pt x="0" y="3343275"/>
                    </a:lnTo>
                    <a:lnTo>
                      <a:pt x="0" y="3175000"/>
                    </a:lnTo>
                    <a:lnTo>
                      <a:pt x="0" y="1454150"/>
                    </a:lnTo>
                    <a:lnTo>
                      <a:pt x="0" y="1282700"/>
                    </a:lnTo>
                    <a:lnTo>
                      <a:pt x="3175" y="1146175"/>
                    </a:lnTo>
                    <a:lnTo>
                      <a:pt x="3175" y="1066800"/>
                    </a:lnTo>
                    <a:lnTo>
                      <a:pt x="9525" y="990600"/>
                    </a:lnTo>
                    <a:lnTo>
                      <a:pt x="15875" y="914400"/>
                    </a:lnTo>
                    <a:lnTo>
                      <a:pt x="28575" y="841375"/>
                    </a:lnTo>
                    <a:lnTo>
                      <a:pt x="44450" y="768350"/>
                    </a:lnTo>
                    <a:lnTo>
                      <a:pt x="63500" y="695325"/>
                    </a:lnTo>
                    <a:lnTo>
                      <a:pt x="88900" y="622300"/>
                    </a:lnTo>
                    <a:lnTo>
                      <a:pt x="120650" y="552450"/>
                    </a:lnTo>
                    <a:lnTo>
                      <a:pt x="139700" y="517525"/>
                    </a:lnTo>
                    <a:lnTo>
                      <a:pt x="158750" y="485775"/>
                    </a:lnTo>
                    <a:lnTo>
                      <a:pt x="203200" y="422275"/>
                    </a:lnTo>
                    <a:lnTo>
                      <a:pt x="254000" y="361950"/>
                    </a:lnTo>
                    <a:lnTo>
                      <a:pt x="304800" y="304800"/>
                    </a:lnTo>
                    <a:lnTo>
                      <a:pt x="361950" y="254000"/>
                    </a:lnTo>
                    <a:lnTo>
                      <a:pt x="422275" y="203200"/>
                    </a:lnTo>
                    <a:lnTo>
                      <a:pt x="485775" y="158750"/>
                    </a:lnTo>
                    <a:lnTo>
                      <a:pt x="520700" y="139700"/>
                    </a:lnTo>
                    <a:lnTo>
                      <a:pt x="555625" y="120650"/>
                    </a:lnTo>
                    <a:lnTo>
                      <a:pt x="625475" y="88900"/>
                    </a:lnTo>
                    <a:lnTo>
                      <a:pt x="695325" y="63500"/>
                    </a:lnTo>
                    <a:lnTo>
                      <a:pt x="768350" y="44450"/>
                    </a:lnTo>
                    <a:lnTo>
                      <a:pt x="841375" y="28575"/>
                    </a:lnTo>
                    <a:lnTo>
                      <a:pt x="914400" y="15875"/>
                    </a:lnTo>
                    <a:lnTo>
                      <a:pt x="990600" y="9525"/>
                    </a:lnTo>
                    <a:lnTo>
                      <a:pt x="1066800" y="3175"/>
                    </a:lnTo>
                    <a:lnTo>
                      <a:pt x="11461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2" name="CustomShape 9"/>
            <p:cNvSpPr/>
            <p:nvPr/>
          </p:nvSpPr>
          <p:spPr>
            <a:xfrm>
              <a:off x="138240" y="4353840"/>
              <a:ext cx="2292480" cy="330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b" anchorCtr="1">
              <a:normAutofit/>
            </a:bodyPr>
            <a:p>
              <a:pPr algn="ct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Thingsboard</a:t>
              </a: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介绍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13" name="CustomShape 10"/>
            <p:cNvSpPr/>
            <p:nvPr/>
          </p:nvSpPr>
          <p:spPr>
            <a:xfrm>
              <a:off x="138240" y="4692240"/>
              <a:ext cx="2292480" cy="569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Ctr="1">
              <a:normAutofit/>
            </a:bodyPr>
            <a:p>
              <a:pPr algn="ctr">
                <a:lnSpc>
                  <a:spcPct val="120000"/>
                </a:lnSpc>
              </a:pPr>
              <a:r>
                <a:rPr b="0" lang="en-US" sz="105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开源物联网平台简介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314" name="Group 11"/>
          <p:cNvGrpSpPr/>
          <p:nvPr/>
        </p:nvGrpSpPr>
        <p:grpSpPr>
          <a:xfrm>
            <a:off x="2928600" y="3136680"/>
            <a:ext cx="1130400" cy="1130400"/>
            <a:chOff x="2928600" y="3136680"/>
            <a:chExt cx="1130400" cy="1130400"/>
          </a:xfrm>
        </p:grpSpPr>
        <p:sp>
          <p:nvSpPr>
            <p:cNvPr id="315" name="CustomShape 12"/>
            <p:cNvSpPr/>
            <p:nvPr/>
          </p:nvSpPr>
          <p:spPr>
            <a:xfrm>
              <a:off x="2928600" y="3136680"/>
              <a:ext cx="1130400" cy="1130400"/>
            </a:xfrm>
            <a:prstGeom prst="ellipse">
              <a:avLst/>
            </a:prstGeom>
            <a:solidFill>
              <a:srgbClr val="91d8f2"/>
            </a:solid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13"/>
            <p:cNvSpPr/>
            <p:nvPr/>
          </p:nvSpPr>
          <p:spPr>
            <a:xfrm>
              <a:off x="3229560" y="3450600"/>
              <a:ext cx="528480" cy="502560"/>
            </a:xfrm>
            <a:custGeom>
              <a:avLst/>
              <a:gdLst/>
              <a:ahLst/>
              <a:rect l="l" t="t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7" name="CustomShape 14"/>
          <p:cNvSpPr/>
          <p:nvPr/>
        </p:nvSpPr>
        <p:spPr>
          <a:xfrm>
            <a:off x="2347560" y="4353840"/>
            <a:ext cx="2292480" cy="3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b" anchorCtr="1">
            <a:norm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关系结构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CustomShape 15"/>
          <p:cNvSpPr/>
          <p:nvPr/>
        </p:nvSpPr>
        <p:spPr>
          <a:xfrm>
            <a:off x="2347560" y="4692240"/>
            <a:ext cx="22924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rmAutofit/>
          </a:bodyPr>
          <a:p>
            <a:pPr algn="ctr">
              <a:lnSpc>
                <a:spcPct val="12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微软雅黑"/>
              </a:rPr>
              <a:t>平台简介及关系结构</a:t>
            </a:r>
            <a:endParaRPr b="0" lang="en-US" sz="1050" spc="-1" strike="noStrike">
              <a:latin typeface="Arial"/>
            </a:endParaRPr>
          </a:p>
        </p:txBody>
      </p:sp>
      <p:grpSp>
        <p:nvGrpSpPr>
          <p:cNvPr id="319" name="Group 16"/>
          <p:cNvGrpSpPr/>
          <p:nvPr/>
        </p:nvGrpSpPr>
        <p:grpSpPr>
          <a:xfrm>
            <a:off x="4808520" y="3136680"/>
            <a:ext cx="2292480" cy="2125080"/>
            <a:chOff x="4808520" y="3136680"/>
            <a:chExt cx="2292480" cy="2125080"/>
          </a:xfrm>
        </p:grpSpPr>
        <p:grpSp>
          <p:nvGrpSpPr>
            <p:cNvPr id="320" name="Group 17"/>
            <p:cNvGrpSpPr/>
            <p:nvPr/>
          </p:nvGrpSpPr>
          <p:grpSpPr>
            <a:xfrm>
              <a:off x="5389560" y="3136680"/>
              <a:ext cx="1130400" cy="1130400"/>
              <a:chOff x="5389560" y="3136680"/>
              <a:chExt cx="1130400" cy="1130400"/>
            </a:xfrm>
          </p:grpSpPr>
          <p:sp>
            <p:nvSpPr>
              <p:cNvPr id="321" name="CustomShape 18"/>
              <p:cNvSpPr/>
              <p:nvPr/>
            </p:nvSpPr>
            <p:spPr>
              <a:xfrm>
                <a:off x="5389560" y="3136680"/>
                <a:ext cx="1130400" cy="1130400"/>
              </a:xfrm>
              <a:prstGeom prst="ellipse">
                <a:avLst/>
              </a:prstGeom>
              <a:solidFill>
                <a:srgbClr val="ff83a8"/>
              </a:solidFill>
              <a:ln w="190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" name="CustomShape 19"/>
              <p:cNvSpPr/>
              <p:nvPr/>
            </p:nvSpPr>
            <p:spPr>
              <a:xfrm>
                <a:off x="5690520" y="3479040"/>
                <a:ext cx="528480" cy="446400"/>
              </a:xfrm>
              <a:custGeom>
                <a:avLst/>
                <a:gdLst/>
                <a:ahLst/>
                <a:rect l="l" t="t" r="r" b="b"/>
                <a:pathLst>
                  <a:path w="1263650" h="1069975">
                    <a:moveTo>
                      <a:pt x="49213" y="582612"/>
                    </a:moveTo>
                    <a:lnTo>
                      <a:pt x="195296" y="582612"/>
                    </a:lnTo>
                    <a:lnTo>
                      <a:pt x="195296" y="728795"/>
                    </a:lnTo>
                    <a:lnTo>
                      <a:pt x="389544" y="728795"/>
                    </a:lnTo>
                    <a:lnTo>
                      <a:pt x="389544" y="582612"/>
                    </a:lnTo>
                    <a:lnTo>
                      <a:pt x="875694" y="582612"/>
                    </a:lnTo>
                    <a:lnTo>
                      <a:pt x="875694" y="728795"/>
                    </a:lnTo>
                    <a:lnTo>
                      <a:pt x="1070208" y="728795"/>
                    </a:lnTo>
                    <a:lnTo>
                      <a:pt x="1070208" y="582612"/>
                    </a:lnTo>
                    <a:lnTo>
                      <a:pt x="1216026" y="582612"/>
                    </a:lnTo>
                    <a:lnTo>
                      <a:pt x="1216026" y="1069975"/>
                    </a:lnTo>
                    <a:lnTo>
                      <a:pt x="49213" y="1069975"/>
                    </a:lnTo>
                    <a:lnTo>
                      <a:pt x="49213" y="582612"/>
                    </a:lnTo>
                    <a:close/>
                    <a:moveTo>
                      <a:pt x="923925" y="485775"/>
                    </a:moveTo>
                    <a:lnTo>
                      <a:pt x="1020763" y="485775"/>
                    </a:lnTo>
                    <a:lnTo>
                      <a:pt x="1020763" y="681038"/>
                    </a:lnTo>
                    <a:lnTo>
                      <a:pt x="923925" y="681038"/>
                    </a:lnTo>
                    <a:lnTo>
                      <a:pt x="923925" y="485775"/>
                    </a:lnTo>
                    <a:close/>
                    <a:moveTo>
                      <a:pt x="244475" y="485775"/>
                    </a:moveTo>
                    <a:lnTo>
                      <a:pt x="341313" y="485775"/>
                    </a:lnTo>
                    <a:lnTo>
                      <a:pt x="341313" y="681038"/>
                    </a:lnTo>
                    <a:lnTo>
                      <a:pt x="244475" y="681038"/>
                    </a:lnTo>
                    <a:lnTo>
                      <a:pt x="244475" y="485775"/>
                    </a:lnTo>
                    <a:close/>
                    <a:moveTo>
                      <a:pt x="481277" y="97198"/>
                    </a:moveTo>
                    <a:lnTo>
                      <a:pt x="477308" y="97728"/>
                    </a:lnTo>
                    <a:lnTo>
                      <a:pt x="473604" y="98258"/>
                    </a:lnTo>
                    <a:lnTo>
                      <a:pt x="469900" y="99317"/>
                    </a:lnTo>
                    <a:lnTo>
                      <a:pt x="466460" y="100376"/>
                    </a:lnTo>
                    <a:lnTo>
                      <a:pt x="463285" y="101701"/>
                    </a:lnTo>
                    <a:lnTo>
                      <a:pt x="460375" y="103025"/>
                    </a:lnTo>
                    <a:lnTo>
                      <a:pt x="457729" y="104614"/>
                    </a:lnTo>
                    <a:lnTo>
                      <a:pt x="455348" y="106468"/>
                    </a:lnTo>
                    <a:lnTo>
                      <a:pt x="453231" y="108322"/>
                    </a:lnTo>
                    <a:lnTo>
                      <a:pt x="451114" y="110440"/>
                    </a:lnTo>
                    <a:lnTo>
                      <a:pt x="448998" y="112559"/>
                    </a:lnTo>
                    <a:lnTo>
                      <a:pt x="447410" y="114678"/>
                    </a:lnTo>
                    <a:lnTo>
                      <a:pt x="445823" y="117062"/>
                    </a:lnTo>
                    <a:lnTo>
                      <a:pt x="443441" y="121299"/>
                    </a:lnTo>
                    <a:lnTo>
                      <a:pt x="441325" y="125802"/>
                    </a:lnTo>
                    <a:lnTo>
                      <a:pt x="439737" y="130569"/>
                    </a:lnTo>
                    <a:lnTo>
                      <a:pt x="438679" y="134541"/>
                    </a:lnTo>
                    <a:lnTo>
                      <a:pt x="438150" y="138249"/>
                    </a:lnTo>
                    <a:lnTo>
                      <a:pt x="437356" y="143546"/>
                    </a:lnTo>
                    <a:lnTo>
                      <a:pt x="437356" y="145665"/>
                    </a:lnTo>
                    <a:lnTo>
                      <a:pt x="437356" y="194396"/>
                    </a:lnTo>
                    <a:lnTo>
                      <a:pt x="826294" y="194396"/>
                    </a:lnTo>
                    <a:lnTo>
                      <a:pt x="826294" y="145665"/>
                    </a:lnTo>
                    <a:lnTo>
                      <a:pt x="826029" y="141427"/>
                    </a:lnTo>
                    <a:lnTo>
                      <a:pt x="825764" y="137190"/>
                    </a:lnTo>
                    <a:lnTo>
                      <a:pt x="824706" y="133482"/>
                    </a:lnTo>
                    <a:lnTo>
                      <a:pt x="823912" y="129774"/>
                    </a:lnTo>
                    <a:lnTo>
                      <a:pt x="822854" y="126331"/>
                    </a:lnTo>
                    <a:lnTo>
                      <a:pt x="821531" y="123153"/>
                    </a:lnTo>
                    <a:lnTo>
                      <a:pt x="820208" y="120240"/>
                    </a:lnTo>
                    <a:lnTo>
                      <a:pt x="818621" y="117591"/>
                    </a:lnTo>
                    <a:lnTo>
                      <a:pt x="816769" y="115208"/>
                    </a:lnTo>
                    <a:lnTo>
                      <a:pt x="814916" y="113089"/>
                    </a:lnTo>
                    <a:lnTo>
                      <a:pt x="812800" y="110970"/>
                    </a:lnTo>
                    <a:lnTo>
                      <a:pt x="810948" y="108851"/>
                    </a:lnTo>
                    <a:lnTo>
                      <a:pt x="808831" y="107262"/>
                    </a:lnTo>
                    <a:lnTo>
                      <a:pt x="806450" y="105673"/>
                    </a:lnTo>
                    <a:lnTo>
                      <a:pt x="801687" y="103290"/>
                    </a:lnTo>
                    <a:lnTo>
                      <a:pt x="797189" y="101171"/>
                    </a:lnTo>
                    <a:lnTo>
                      <a:pt x="792956" y="99582"/>
                    </a:lnTo>
                    <a:lnTo>
                      <a:pt x="788987" y="98522"/>
                    </a:lnTo>
                    <a:lnTo>
                      <a:pt x="785019" y="97993"/>
                    </a:lnTo>
                    <a:lnTo>
                      <a:pt x="779727" y="97198"/>
                    </a:lnTo>
                    <a:lnTo>
                      <a:pt x="777610" y="97198"/>
                    </a:lnTo>
                    <a:lnTo>
                      <a:pt x="485775" y="97198"/>
                    </a:lnTo>
                    <a:lnTo>
                      <a:pt x="481277" y="97198"/>
                    </a:lnTo>
                    <a:close/>
                    <a:moveTo>
                      <a:pt x="485775" y="0"/>
                    </a:moveTo>
                    <a:lnTo>
                      <a:pt x="777610" y="0"/>
                    </a:lnTo>
                    <a:lnTo>
                      <a:pt x="784225" y="0"/>
                    </a:lnTo>
                    <a:lnTo>
                      <a:pt x="790839" y="530"/>
                    </a:lnTo>
                    <a:lnTo>
                      <a:pt x="797454" y="1324"/>
                    </a:lnTo>
                    <a:lnTo>
                      <a:pt x="804069" y="2383"/>
                    </a:lnTo>
                    <a:lnTo>
                      <a:pt x="810683" y="3708"/>
                    </a:lnTo>
                    <a:lnTo>
                      <a:pt x="817298" y="5297"/>
                    </a:lnTo>
                    <a:lnTo>
                      <a:pt x="823648" y="7151"/>
                    </a:lnTo>
                    <a:lnTo>
                      <a:pt x="830262" y="9269"/>
                    </a:lnTo>
                    <a:lnTo>
                      <a:pt x="836348" y="11653"/>
                    </a:lnTo>
                    <a:lnTo>
                      <a:pt x="842433" y="14566"/>
                    </a:lnTo>
                    <a:lnTo>
                      <a:pt x="848783" y="17745"/>
                    </a:lnTo>
                    <a:lnTo>
                      <a:pt x="854604" y="21188"/>
                    </a:lnTo>
                    <a:lnTo>
                      <a:pt x="860425" y="24631"/>
                    </a:lnTo>
                    <a:lnTo>
                      <a:pt x="866246" y="28603"/>
                    </a:lnTo>
                    <a:lnTo>
                      <a:pt x="871537" y="32576"/>
                    </a:lnTo>
                    <a:lnTo>
                      <a:pt x="876829" y="37343"/>
                    </a:lnTo>
                    <a:lnTo>
                      <a:pt x="882121" y="42110"/>
                    </a:lnTo>
                    <a:lnTo>
                      <a:pt x="886883" y="46878"/>
                    </a:lnTo>
                    <a:lnTo>
                      <a:pt x="891381" y="52174"/>
                    </a:lnTo>
                    <a:lnTo>
                      <a:pt x="895879" y="58001"/>
                    </a:lnTo>
                    <a:lnTo>
                      <a:pt x="900112" y="63828"/>
                    </a:lnTo>
                    <a:lnTo>
                      <a:pt x="903816" y="69919"/>
                    </a:lnTo>
                    <a:lnTo>
                      <a:pt x="907256" y="76275"/>
                    </a:lnTo>
                    <a:lnTo>
                      <a:pt x="910431" y="82897"/>
                    </a:lnTo>
                    <a:lnTo>
                      <a:pt x="913341" y="89783"/>
                    </a:lnTo>
                    <a:lnTo>
                      <a:pt x="915987" y="97198"/>
                    </a:lnTo>
                    <a:lnTo>
                      <a:pt x="918104" y="104614"/>
                    </a:lnTo>
                    <a:lnTo>
                      <a:pt x="920221" y="112294"/>
                    </a:lnTo>
                    <a:lnTo>
                      <a:pt x="921544" y="120240"/>
                    </a:lnTo>
                    <a:lnTo>
                      <a:pt x="922602" y="128715"/>
                    </a:lnTo>
                    <a:lnTo>
                      <a:pt x="923131" y="136925"/>
                    </a:lnTo>
                    <a:lnTo>
                      <a:pt x="923396" y="145665"/>
                    </a:lnTo>
                    <a:lnTo>
                      <a:pt x="923396" y="188305"/>
                    </a:lnTo>
                    <a:lnTo>
                      <a:pt x="923396" y="194396"/>
                    </a:lnTo>
                    <a:lnTo>
                      <a:pt x="1263650" y="194396"/>
                    </a:lnTo>
                    <a:lnTo>
                      <a:pt x="1263650" y="534988"/>
                    </a:lnTo>
                    <a:lnTo>
                      <a:pt x="1069181" y="534988"/>
                    </a:lnTo>
                    <a:lnTo>
                      <a:pt x="1069181" y="437789"/>
                    </a:lnTo>
                    <a:lnTo>
                      <a:pt x="874712" y="437789"/>
                    </a:lnTo>
                    <a:lnTo>
                      <a:pt x="874712" y="534988"/>
                    </a:lnTo>
                    <a:lnTo>
                      <a:pt x="388673" y="534988"/>
                    </a:lnTo>
                    <a:lnTo>
                      <a:pt x="388673" y="437789"/>
                    </a:lnTo>
                    <a:lnTo>
                      <a:pt x="194469" y="437789"/>
                    </a:lnTo>
                    <a:lnTo>
                      <a:pt x="194469" y="534988"/>
                    </a:lnTo>
                    <a:lnTo>
                      <a:pt x="0" y="534988"/>
                    </a:lnTo>
                    <a:lnTo>
                      <a:pt x="0" y="194396"/>
                    </a:lnTo>
                    <a:lnTo>
                      <a:pt x="340254" y="194396"/>
                    </a:lnTo>
                    <a:lnTo>
                      <a:pt x="340254" y="145665"/>
                    </a:lnTo>
                    <a:lnTo>
                      <a:pt x="340254" y="139044"/>
                    </a:lnTo>
                    <a:lnTo>
                      <a:pt x="340783" y="132687"/>
                    </a:lnTo>
                    <a:lnTo>
                      <a:pt x="341577" y="125802"/>
                    </a:lnTo>
                    <a:lnTo>
                      <a:pt x="342635" y="119180"/>
                    </a:lnTo>
                    <a:lnTo>
                      <a:pt x="343958" y="112559"/>
                    </a:lnTo>
                    <a:lnTo>
                      <a:pt x="345546" y="105938"/>
                    </a:lnTo>
                    <a:lnTo>
                      <a:pt x="347398" y="99582"/>
                    </a:lnTo>
                    <a:lnTo>
                      <a:pt x="349514" y="93226"/>
                    </a:lnTo>
                    <a:lnTo>
                      <a:pt x="351896" y="86604"/>
                    </a:lnTo>
                    <a:lnTo>
                      <a:pt x="354806" y="80513"/>
                    </a:lnTo>
                    <a:lnTo>
                      <a:pt x="357981" y="74686"/>
                    </a:lnTo>
                    <a:lnTo>
                      <a:pt x="361421" y="68330"/>
                    </a:lnTo>
                    <a:lnTo>
                      <a:pt x="364860" y="62768"/>
                    </a:lnTo>
                    <a:lnTo>
                      <a:pt x="368829" y="57207"/>
                    </a:lnTo>
                    <a:lnTo>
                      <a:pt x="372798" y="51380"/>
                    </a:lnTo>
                    <a:lnTo>
                      <a:pt x="377560" y="46348"/>
                    </a:lnTo>
                    <a:lnTo>
                      <a:pt x="382323" y="41316"/>
                    </a:lnTo>
                    <a:lnTo>
                      <a:pt x="387085" y="36549"/>
                    </a:lnTo>
                    <a:lnTo>
                      <a:pt x="392377" y="31516"/>
                    </a:lnTo>
                    <a:lnTo>
                      <a:pt x="398198" y="27279"/>
                    </a:lnTo>
                    <a:lnTo>
                      <a:pt x="404019" y="23306"/>
                    </a:lnTo>
                    <a:lnTo>
                      <a:pt x="410104" y="19598"/>
                    </a:lnTo>
                    <a:lnTo>
                      <a:pt x="416454" y="16155"/>
                    </a:lnTo>
                    <a:lnTo>
                      <a:pt x="423069" y="12712"/>
                    </a:lnTo>
                    <a:lnTo>
                      <a:pt x="429948" y="9799"/>
                    </a:lnTo>
                    <a:lnTo>
                      <a:pt x="437356" y="7151"/>
                    </a:lnTo>
                    <a:lnTo>
                      <a:pt x="444764" y="5032"/>
                    </a:lnTo>
                    <a:lnTo>
                      <a:pt x="452437" y="3178"/>
                    </a:lnTo>
                    <a:lnTo>
                      <a:pt x="460375" y="1854"/>
                    </a:lnTo>
                    <a:lnTo>
                      <a:pt x="468841" y="794"/>
                    </a:lnTo>
                    <a:lnTo>
                      <a:pt x="477044" y="265"/>
                    </a:lnTo>
                    <a:lnTo>
                      <a:pt x="4857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3" name="CustomShape 20"/>
            <p:cNvSpPr/>
            <p:nvPr/>
          </p:nvSpPr>
          <p:spPr>
            <a:xfrm>
              <a:off x="4808520" y="4353840"/>
              <a:ext cx="2292480" cy="330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b" anchorCtr="1">
              <a:normAutofit/>
            </a:bodyPr>
            <a:p>
              <a:pPr algn="ct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Thingsboard</a:t>
              </a: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功能与优势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24" name="CustomShape 21"/>
            <p:cNvSpPr/>
            <p:nvPr/>
          </p:nvSpPr>
          <p:spPr>
            <a:xfrm>
              <a:off x="4808520" y="4692240"/>
              <a:ext cx="2292480" cy="569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Ctr="1">
              <a:normAutofit/>
            </a:bodyPr>
            <a:p>
              <a:pPr algn="ctr">
                <a:lnSpc>
                  <a:spcPct val="120000"/>
                </a:lnSpc>
              </a:pPr>
              <a:r>
                <a:rPr b="0" lang="en-US" sz="105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物联网应用提供服务器端基础设施</a:t>
              </a:r>
              <a:endParaRPr b="0" lang="en-US" sz="1050" spc="-1" strike="noStrike">
                <a:latin typeface="Arial"/>
              </a:endParaRPr>
            </a:p>
          </p:txBody>
        </p:sp>
      </p:grpSp>
      <p:grpSp>
        <p:nvGrpSpPr>
          <p:cNvPr id="325" name="Group 22"/>
          <p:cNvGrpSpPr/>
          <p:nvPr/>
        </p:nvGrpSpPr>
        <p:grpSpPr>
          <a:xfrm>
            <a:off x="7125840" y="3136680"/>
            <a:ext cx="2292480" cy="2125080"/>
            <a:chOff x="7125840" y="3136680"/>
            <a:chExt cx="2292480" cy="2125080"/>
          </a:xfrm>
        </p:grpSpPr>
        <p:grpSp>
          <p:nvGrpSpPr>
            <p:cNvPr id="326" name="Group 23"/>
            <p:cNvGrpSpPr/>
            <p:nvPr/>
          </p:nvGrpSpPr>
          <p:grpSpPr>
            <a:xfrm>
              <a:off x="7706880" y="3136680"/>
              <a:ext cx="1130400" cy="1130400"/>
              <a:chOff x="7706880" y="3136680"/>
              <a:chExt cx="1130400" cy="1130400"/>
            </a:xfrm>
          </p:grpSpPr>
          <p:sp>
            <p:nvSpPr>
              <p:cNvPr id="327" name="CustomShape 24"/>
              <p:cNvSpPr/>
              <p:nvPr/>
            </p:nvSpPr>
            <p:spPr>
              <a:xfrm>
                <a:off x="7706880" y="3136680"/>
                <a:ext cx="1130400" cy="1130400"/>
              </a:xfrm>
              <a:prstGeom prst="ellipse">
                <a:avLst/>
              </a:prstGeom>
              <a:solidFill>
                <a:srgbClr val="ffbfbe"/>
              </a:solidFill>
              <a:ln w="190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" name="CustomShape 25"/>
              <p:cNvSpPr/>
              <p:nvPr/>
            </p:nvSpPr>
            <p:spPr>
              <a:xfrm>
                <a:off x="8007840" y="3437640"/>
                <a:ext cx="528480" cy="528480"/>
              </a:xfrm>
              <a:custGeom>
                <a:avLst/>
                <a:gdLst/>
                <a:ahLst/>
                <a:rect l="l" t="t" r="r" b="b"/>
                <a:pathLst>
                  <a:path w="14245316" h="14255088">
                    <a:moveTo>
                      <a:pt x="7593642" y="12119807"/>
                    </a:moveTo>
                    <a:lnTo>
                      <a:pt x="7662036" y="12774427"/>
                    </a:lnTo>
                    <a:lnTo>
                      <a:pt x="7564332" y="12784197"/>
                    </a:lnTo>
                    <a:lnTo>
                      <a:pt x="7505708" y="12129577"/>
                    </a:lnTo>
                    <a:lnTo>
                      <a:pt x="7593642" y="12119807"/>
                    </a:lnTo>
                    <a:close/>
                    <a:moveTo>
                      <a:pt x="6626368" y="12119807"/>
                    </a:moveTo>
                    <a:lnTo>
                      <a:pt x="6714302" y="12129577"/>
                    </a:lnTo>
                    <a:lnTo>
                      <a:pt x="6665448" y="12784197"/>
                    </a:lnTo>
                    <a:lnTo>
                      <a:pt x="6567744" y="12774427"/>
                    </a:lnTo>
                    <a:lnTo>
                      <a:pt x="6626368" y="12119807"/>
                    </a:lnTo>
                    <a:close/>
                    <a:moveTo>
                      <a:pt x="8463212" y="11963479"/>
                    </a:moveTo>
                    <a:lnTo>
                      <a:pt x="8639080" y="12598559"/>
                    </a:lnTo>
                    <a:lnTo>
                      <a:pt x="8541376" y="12618100"/>
                    </a:lnTo>
                    <a:lnTo>
                      <a:pt x="8375278" y="11983020"/>
                    </a:lnTo>
                    <a:lnTo>
                      <a:pt x="8463212" y="11963479"/>
                    </a:lnTo>
                    <a:close/>
                    <a:moveTo>
                      <a:pt x="5756798" y="11953709"/>
                    </a:moveTo>
                    <a:lnTo>
                      <a:pt x="5844732" y="11983020"/>
                    </a:lnTo>
                    <a:lnTo>
                      <a:pt x="5678634" y="12618100"/>
                    </a:lnTo>
                    <a:lnTo>
                      <a:pt x="5590700" y="12598559"/>
                    </a:lnTo>
                    <a:lnTo>
                      <a:pt x="5756798" y="11953709"/>
                    </a:lnTo>
                    <a:close/>
                    <a:moveTo>
                      <a:pt x="7085580" y="11728989"/>
                    </a:moveTo>
                    <a:lnTo>
                      <a:pt x="7173512" y="11728989"/>
                    </a:lnTo>
                    <a:lnTo>
                      <a:pt x="7173512" y="12803738"/>
                    </a:lnTo>
                    <a:lnTo>
                      <a:pt x="7085580" y="12803738"/>
                    </a:lnTo>
                    <a:lnTo>
                      <a:pt x="7085580" y="11728989"/>
                    </a:lnTo>
                    <a:close/>
                    <a:moveTo>
                      <a:pt x="6264860" y="11650825"/>
                    </a:moveTo>
                    <a:lnTo>
                      <a:pt x="6352796" y="11660595"/>
                    </a:lnTo>
                    <a:lnTo>
                      <a:pt x="6167156" y="12725575"/>
                    </a:lnTo>
                    <a:lnTo>
                      <a:pt x="6079222" y="12706034"/>
                    </a:lnTo>
                    <a:lnTo>
                      <a:pt x="6264860" y="11650825"/>
                    </a:lnTo>
                    <a:close/>
                    <a:moveTo>
                      <a:pt x="4936080" y="11650825"/>
                    </a:moveTo>
                    <a:lnTo>
                      <a:pt x="5014244" y="11689907"/>
                    </a:lnTo>
                    <a:lnTo>
                      <a:pt x="4740672" y="12285904"/>
                    </a:lnTo>
                    <a:lnTo>
                      <a:pt x="4652736" y="12246823"/>
                    </a:lnTo>
                    <a:lnTo>
                      <a:pt x="4936080" y="11650825"/>
                    </a:lnTo>
                    <a:close/>
                    <a:moveTo>
                      <a:pt x="9303472" y="11641055"/>
                    </a:moveTo>
                    <a:lnTo>
                      <a:pt x="9596584" y="12237052"/>
                    </a:lnTo>
                    <a:lnTo>
                      <a:pt x="9508650" y="12276134"/>
                    </a:lnTo>
                    <a:lnTo>
                      <a:pt x="9225308" y="11680136"/>
                    </a:lnTo>
                    <a:lnTo>
                      <a:pt x="9303472" y="11641055"/>
                    </a:lnTo>
                    <a:close/>
                    <a:moveTo>
                      <a:pt x="7974690" y="11641055"/>
                    </a:moveTo>
                    <a:lnTo>
                      <a:pt x="8160328" y="12706034"/>
                    </a:lnTo>
                    <a:lnTo>
                      <a:pt x="8072394" y="12725575"/>
                    </a:lnTo>
                    <a:lnTo>
                      <a:pt x="7886756" y="11660595"/>
                    </a:lnTo>
                    <a:lnTo>
                      <a:pt x="7974690" y="11641055"/>
                    </a:lnTo>
                    <a:close/>
                    <a:moveTo>
                      <a:pt x="5492996" y="11435875"/>
                    </a:moveTo>
                    <a:lnTo>
                      <a:pt x="5580928" y="11465186"/>
                    </a:lnTo>
                    <a:lnTo>
                      <a:pt x="5209652" y="12481313"/>
                    </a:lnTo>
                    <a:lnTo>
                      <a:pt x="5121718" y="12452002"/>
                    </a:lnTo>
                    <a:lnTo>
                      <a:pt x="5492996" y="11435875"/>
                    </a:lnTo>
                    <a:close/>
                    <a:moveTo>
                      <a:pt x="8756326" y="11426105"/>
                    </a:moveTo>
                    <a:lnTo>
                      <a:pt x="9127604" y="12442232"/>
                    </a:lnTo>
                    <a:lnTo>
                      <a:pt x="9039668" y="12471543"/>
                    </a:lnTo>
                    <a:lnTo>
                      <a:pt x="8668392" y="11455416"/>
                    </a:lnTo>
                    <a:lnTo>
                      <a:pt x="8756326" y="11426105"/>
                    </a:lnTo>
                    <a:close/>
                    <a:moveTo>
                      <a:pt x="10065566" y="11191614"/>
                    </a:moveTo>
                    <a:lnTo>
                      <a:pt x="10446612" y="11738759"/>
                    </a:lnTo>
                    <a:lnTo>
                      <a:pt x="10368450" y="11787611"/>
                    </a:lnTo>
                    <a:lnTo>
                      <a:pt x="9987402" y="11250237"/>
                    </a:lnTo>
                    <a:lnTo>
                      <a:pt x="10065566" y="11191614"/>
                    </a:lnTo>
                    <a:close/>
                    <a:moveTo>
                      <a:pt x="4154444" y="11191614"/>
                    </a:moveTo>
                    <a:lnTo>
                      <a:pt x="4232608" y="11240466"/>
                    </a:lnTo>
                    <a:lnTo>
                      <a:pt x="3851560" y="11787611"/>
                    </a:lnTo>
                    <a:lnTo>
                      <a:pt x="3773396" y="11728989"/>
                    </a:lnTo>
                    <a:lnTo>
                      <a:pt x="4154444" y="11191614"/>
                    </a:lnTo>
                    <a:close/>
                    <a:moveTo>
                      <a:pt x="4760212" y="11084139"/>
                    </a:moveTo>
                    <a:lnTo>
                      <a:pt x="4838376" y="11132991"/>
                    </a:lnTo>
                    <a:lnTo>
                      <a:pt x="4301000" y="12070954"/>
                    </a:lnTo>
                    <a:lnTo>
                      <a:pt x="4222836" y="12022102"/>
                    </a:lnTo>
                    <a:lnTo>
                      <a:pt x="4760212" y="11084139"/>
                    </a:lnTo>
                    <a:close/>
                    <a:moveTo>
                      <a:pt x="9489108" y="11074368"/>
                    </a:moveTo>
                    <a:lnTo>
                      <a:pt x="10026484" y="12012332"/>
                    </a:lnTo>
                    <a:lnTo>
                      <a:pt x="9948320" y="12051414"/>
                    </a:lnTo>
                    <a:lnTo>
                      <a:pt x="9401176" y="11123221"/>
                    </a:lnTo>
                    <a:lnTo>
                      <a:pt x="9489108" y="11074368"/>
                    </a:lnTo>
                    <a:close/>
                    <a:moveTo>
                      <a:pt x="10739728" y="10615157"/>
                    </a:moveTo>
                    <a:lnTo>
                      <a:pt x="11208708" y="11084139"/>
                    </a:lnTo>
                    <a:lnTo>
                      <a:pt x="11140316" y="11152532"/>
                    </a:lnTo>
                    <a:lnTo>
                      <a:pt x="10671334" y="10683550"/>
                    </a:lnTo>
                    <a:lnTo>
                      <a:pt x="10739728" y="10615157"/>
                    </a:lnTo>
                    <a:close/>
                    <a:moveTo>
                      <a:pt x="4095820" y="10615157"/>
                    </a:moveTo>
                    <a:lnTo>
                      <a:pt x="4164214" y="10673780"/>
                    </a:lnTo>
                    <a:lnTo>
                      <a:pt x="3470512" y="11504268"/>
                    </a:lnTo>
                    <a:lnTo>
                      <a:pt x="3402120" y="11435875"/>
                    </a:lnTo>
                    <a:lnTo>
                      <a:pt x="4095820" y="10615157"/>
                    </a:lnTo>
                    <a:close/>
                    <a:moveTo>
                      <a:pt x="10133960" y="10605387"/>
                    </a:moveTo>
                    <a:lnTo>
                      <a:pt x="10827660" y="11435875"/>
                    </a:lnTo>
                    <a:lnTo>
                      <a:pt x="10759268" y="11494498"/>
                    </a:lnTo>
                    <a:lnTo>
                      <a:pt x="10065566" y="10664009"/>
                    </a:lnTo>
                    <a:lnTo>
                      <a:pt x="10133960" y="10605387"/>
                    </a:lnTo>
                    <a:close/>
                    <a:moveTo>
                      <a:pt x="3529136" y="10038701"/>
                    </a:moveTo>
                    <a:lnTo>
                      <a:pt x="3587758" y="10116864"/>
                    </a:lnTo>
                    <a:lnTo>
                      <a:pt x="2767040" y="10810566"/>
                    </a:lnTo>
                    <a:lnTo>
                      <a:pt x="2708416" y="10732403"/>
                    </a:lnTo>
                    <a:lnTo>
                      <a:pt x="3529136" y="10038701"/>
                    </a:lnTo>
                    <a:close/>
                    <a:moveTo>
                      <a:pt x="10710416" y="10019160"/>
                    </a:moveTo>
                    <a:lnTo>
                      <a:pt x="11540904" y="10712862"/>
                    </a:lnTo>
                    <a:lnTo>
                      <a:pt x="11482280" y="10781255"/>
                    </a:lnTo>
                    <a:lnTo>
                      <a:pt x="10651792" y="10087553"/>
                    </a:lnTo>
                    <a:lnTo>
                      <a:pt x="10710416" y="10019160"/>
                    </a:lnTo>
                    <a:close/>
                    <a:moveTo>
                      <a:pt x="11296644" y="9940996"/>
                    </a:moveTo>
                    <a:lnTo>
                      <a:pt x="11843788" y="10312273"/>
                    </a:lnTo>
                    <a:lnTo>
                      <a:pt x="11785164" y="10390437"/>
                    </a:lnTo>
                    <a:lnTo>
                      <a:pt x="11238020" y="10009389"/>
                    </a:lnTo>
                    <a:lnTo>
                      <a:pt x="11296644" y="9940996"/>
                    </a:lnTo>
                    <a:close/>
                    <a:moveTo>
                      <a:pt x="2933136" y="9940996"/>
                    </a:moveTo>
                    <a:lnTo>
                      <a:pt x="2981990" y="10009389"/>
                    </a:lnTo>
                    <a:lnTo>
                      <a:pt x="2444616" y="10400207"/>
                    </a:lnTo>
                    <a:lnTo>
                      <a:pt x="2385992" y="10322044"/>
                    </a:lnTo>
                    <a:lnTo>
                      <a:pt x="2933136" y="9940996"/>
                    </a:lnTo>
                    <a:close/>
                    <a:moveTo>
                      <a:pt x="3069924" y="9364540"/>
                    </a:moveTo>
                    <a:lnTo>
                      <a:pt x="3109006" y="9442703"/>
                    </a:lnTo>
                    <a:lnTo>
                      <a:pt x="2180812" y="9989848"/>
                    </a:lnTo>
                    <a:lnTo>
                      <a:pt x="2131960" y="9901914"/>
                    </a:lnTo>
                    <a:lnTo>
                      <a:pt x="3069924" y="9364540"/>
                    </a:lnTo>
                    <a:close/>
                    <a:moveTo>
                      <a:pt x="11159856" y="9354769"/>
                    </a:moveTo>
                    <a:lnTo>
                      <a:pt x="12097820" y="9892144"/>
                    </a:lnTo>
                    <a:lnTo>
                      <a:pt x="12048968" y="9980078"/>
                    </a:lnTo>
                    <a:lnTo>
                      <a:pt x="11120774" y="9432933"/>
                    </a:lnTo>
                    <a:lnTo>
                      <a:pt x="11159856" y="9354769"/>
                    </a:lnTo>
                    <a:close/>
                    <a:moveTo>
                      <a:pt x="2513008" y="9208213"/>
                    </a:moveTo>
                    <a:lnTo>
                      <a:pt x="2552090" y="9286376"/>
                    </a:lnTo>
                    <a:lnTo>
                      <a:pt x="1965864" y="9589260"/>
                    </a:lnTo>
                    <a:lnTo>
                      <a:pt x="1917012" y="9501326"/>
                    </a:lnTo>
                    <a:lnTo>
                      <a:pt x="2513008" y="9208213"/>
                    </a:lnTo>
                    <a:close/>
                    <a:moveTo>
                      <a:pt x="11726542" y="9169131"/>
                    </a:moveTo>
                    <a:lnTo>
                      <a:pt x="12332310" y="9442703"/>
                    </a:lnTo>
                    <a:lnTo>
                      <a:pt x="12283458" y="9530637"/>
                    </a:lnTo>
                    <a:lnTo>
                      <a:pt x="11687460" y="9257065"/>
                    </a:lnTo>
                    <a:lnTo>
                      <a:pt x="11726542" y="9169131"/>
                    </a:lnTo>
                    <a:close/>
                    <a:moveTo>
                      <a:pt x="2737728" y="8641526"/>
                    </a:moveTo>
                    <a:lnTo>
                      <a:pt x="2767040" y="8719690"/>
                    </a:lnTo>
                    <a:lnTo>
                      <a:pt x="1750912" y="9100738"/>
                    </a:lnTo>
                    <a:lnTo>
                      <a:pt x="1721602" y="9003033"/>
                    </a:lnTo>
                    <a:lnTo>
                      <a:pt x="2737728" y="8641526"/>
                    </a:lnTo>
                    <a:close/>
                    <a:moveTo>
                      <a:pt x="11462740" y="8612215"/>
                    </a:moveTo>
                    <a:lnTo>
                      <a:pt x="12517948" y="8983492"/>
                    </a:lnTo>
                    <a:lnTo>
                      <a:pt x="12478868" y="9071426"/>
                    </a:lnTo>
                    <a:lnTo>
                      <a:pt x="11433428" y="8690379"/>
                    </a:lnTo>
                    <a:lnTo>
                      <a:pt x="11462740" y="8612215"/>
                    </a:lnTo>
                    <a:close/>
                    <a:moveTo>
                      <a:pt x="2219896" y="8377724"/>
                    </a:moveTo>
                    <a:lnTo>
                      <a:pt x="2239436" y="8465658"/>
                    </a:lnTo>
                    <a:lnTo>
                      <a:pt x="1604356" y="8661067"/>
                    </a:lnTo>
                    <a:lnTo>
                      <a:pt x="1584816" y="8563363"/>
                    </a:lnTo>
                    <a:lnTo>
                      <a:pt x="2219896" y="8377724"/>
                    </a:lnTo>
                    <a:close/>
                    <a:moveTo>
                      <a:pt x="12019656" y="8319101"/>
                    </a:moveTo>
                    <a:lnTo>
                      <a:pt x="12664506" y="8485199"/>
                    </a:lnTo>
                    <a:lnTo>
                      <a:pt x="12644964" y="8573133"/>
                    </a:lnTo>
                    <a:lnTo>
                      <a:pt x="12000116" y="8407036"/>
                    </a:lnTo>
                    <a:lnTo>
                      <a:pt x="12019656" y="8319101"/>
                    </a:lnTo>
                    <a:close/>
                    <a:moveTo>
                      <a:pt x="2532548" y="7859890"/>
                    </a:moveTo>
                    <a:lnTo>
                      <a:pt x="2542320" y="7947824"/>
                    </a:lnTo>
                    <a:lnTo>
                      <a:pt x="1487112" y="8133463"/>
                    </a:lnTo>
                    <a:lnTo>
                      <a:pt x="1467570" y="8045529"/>
                    </a:lnTo>
                    <a:lnTo>
                      <a:pt x="2532548" y="7859890"/>
                    </a:lnTo>
                    <a:close/>
                    <a:moveTo>
                      <a:pt x="11667920" y="7830579"/>
                    </a:moveTo>
                    <a:lnTo>
                      <a:pt x="12762210" y="8016218"/>
                    </a:lnTo>
                    <a:lnTo>
                      <a:pt x="12742668" y="8113922"/>
                    </a:lnTo>
                    <a:lnTo>
                      <a:pt x="11648380" y="7918513"/>
                    </a:lnTo>
                    <a:lnTo>
                      <a:pt x="11667920" y="7830579"/>
                    </a:lnTo>
                    <a:close/>
                    <a:moveTo>
                      <a:pt x="2063568" y="7488613"/>
                    </a:moveTo>
                    <a:lnTo>
                      <a:pt x="2073338" y="7586318"/>
                    </a:lnTo>
                    <a:lnTo>
                      <a:pt x="1408948" y="7654711"/>
                    </a:lnTo>
                    <a:lnTo>
                      <a:pt x="1408948" y="7566777"/>
                    </a:lnTo>
                    <a:lnTo>
                      <a:pt x="2063568" y="7488613"/>
                    </a:lnTo>
                    <a:close/>
                    <a:moveTo>
                      <a:pt x="12166212" y="7459302"/>
                    </a:moveTo>
                    <a:lnTo>
                      <a:pt x="12830604" y="7508154"/>
                    </a:lnTo>
                    <a:lnTo>
                      <a:pt x="12820832" y="7596088"/>
                    </a:lnTo>
                    <a:lnTo>
                      <a:pt x="12156442" y="7547236"/>
                    </a:lnTo>
                    <a:lnTo>
                      <a:pt x="12166212" y="7459302"/>
                    </a:lnTo>
                    <a:close/>
                    <a:moveTo>
                      <a:pt x="1379636" y="7039172"/>
                    </a:moveTo>
                    <a:lnTo>
                      <a:pt x="2464156" y="7039172"/>
                    </a:lnTo>
                    <a:lnTo>
                      <a:pt x="2464156" y="7127106"/>
                    </a:lnTo>
                    <a:lnTo>
                      <a:pt x="1379636" y="7136877"/>
                    </a:lnTo>
                    <a:lnTo>
                      <a:pt x="1379636" y="7039172"/>
                    </a:lnTo>
                    <a:close/>
                    <a:moveTo>
                      <a:pt x="11726542" y="7019632"/>
                    </a:moveTo>
                    <a:lnTo>
                      <a:pt x="12840374" y="7019632"/>
                    </a:lnTo>
                    <a:lnTo>
                      <a:pt x="12840374" y="7107566"/>
                    </a:lnTo>
                    <a:lnTo>
                      <a:pt x="11726542" y="7117336"/>
                    </a:lnTo>
                    <a:lnTo>
                      <a:pt x="11726542" y="7019632"/>
                    </a:lnTo>
                    <a:close/>
                    <a:moveTo>
                      <a:pt x="1408948" y="6550650"/>
                    </a:moveTo>
                    <a:lnTo>
                      <a:pt x="2063568" y="6599502"/>
                    </a:lnTo>
                    <a:lnTo>
                      <a:pt x="2063568" y="6687436"/>
                    </a:lnTo>
                    <a:lnTo>
                      <a:pt x="1399176" y="6648354"/>
                    </a:lnTo>
                    <a:lnTo>
                      <a:pt x="1408948" y="6550650"/>
                    </a:lnTo>
                    <a:close/>
                    <a:moveTo>
                      <a:pt x="12811062" y="6492028"/>
                    </a:moveTo>
                    <a:lnTo>
                      <a:pt x="12820832" y="6589732"/>
                    </a:lnTo>
                    <a:lnTo>
                      <a:pt x="12166212" y="6648354"/>
                    </a:lnTo>
                    <a:lnTo>
                      <a:pt x="12156442" y="6560420"/>
                    </a:lnTo>
                    <a:lnTo>
                      <a:pt x="12811062" y="6492028"/>
                    </a:lnTo>
                    <a:close/>
                    <a:moveTo>
                      <a:pt x="1477340" y="6032816"/>
                    </a:moveTo>
                    <a:lnTo>
                      <a:pt x="2542320" y="6228225"/>
                    </a:lnTo>
                    <a:lnTo>
                      <a:pt x="2522778" y="6316159"/>
                    </a:lnTo>
                    <a:lnTo>
                      <a:pt x="1457800" y="6130520"/>
                    </a:lnTo>
                    <a:lnTo>
                      <a:pt x="1477340" y="6032816"/>
                    </a:lnTo>
                    <a:close/>
                    <a:moveTo>
                      <a:pt x="12742668" y="6013276"/>
                    </a:moveTo>
                    <a:lnTo>
                      <a:pt x="12762210" y="6110980"/>
                    </a:lnTo>
                    <a:lnTo>
                      <a:pt x="11658148" y="6306389"/>
                    </a:lnTo>
                    <a:lnTo>
                      <a:pt x="11648380" y="6218455"/>
                    </a:lnTo>
                    <a:lnTo>
                      <a:pt x="12742668" y="6013276"/>
                    </a:lnTo>
                    <a:close/>
                    <a:moveTo>
                      <a:pt x="1584816" y="5573605"/>
                    </a:moveTo>
                    <a:lnTo>
                      <a:pt x="2229664" y="5729932"/>
                    </a:lnTo>
                    <a:lnTo>
                      <a:pt x="2200354" y="5817866"/>
                    </a:lnTo>
                    <a:lnTo>
                      <a:pt x="1555504" y="5661539"/>
                    </a:lnTo>
                    <a:lnTo>
                      <a:pt x="1584816" y="5573605"/>
                    </a:lnTo>
                    <a:close/>
                    <a:moveTo>
                      <a:pt x="12615652" y="5495441"/>
                    </a:moveTo>
                    <a:lnTo>
                      <a:pt x="12644964" y="5583375"/>
                    </a:lnTo>
                    <a:lnTo>
                      <a:pt x="12009884" y="5759243"/>
                    </a:lnTo>
                    <a:lnTo>
                      <a:pt x="11980574" y="5671309"/>
                    </a:lnTo>
                    <a:lnTo>
                      <a:pt x="12615652" y="5495441"/>
                    </a:lnTo>
                    <a:close/>
                    <a:moveTo>
                      <a:pt x="1741144" y="5075312"/>
                    </a:moveTo>
                    <a:lnTo>
                      <a:pt x="2757268" y="5446589"/>
                    </a:lnTo>
                    <a:lnTo>
                      <a:pt x="2727958" y="5534523"/>
                    </a:lnTo>
                    <a:lnTo>
                      <a:pt x="1711832" y="5163246"/>
                    </a:lnTo>
                    <a:lnTo>
                      <a:pt x="1741144" y="5075312"/>
                    </a:lnTo>
                    <a:close/>
                    <a:moveTo>
                      <a:pt x="12469096" y="5055771"/>
                    </a:moveTo>
                    <a:lnTo>
                      <a:pt x="12508178" y="5143705"/>
                    </a:lnTo>
                    <a:lnTo>
                      <a:pt x="11462740" y="5524752"/>
                    </a:lnTo>
                    <a:lnTo>
                      <a:pt x="11423658" y="5446589"/>
                    </a:lnTo>
                    <a:lnTo>
                      <a:pt x="12469096" y="5055771"/>
                    </a:lnTo>
                    <a:close/>
                    <a:moveTo>
                      <a:pt x="1936552" y="4616101"/>
                    </a:moveTo>
                    <a:lnTo>
                      <a:pt x="2542320" y="4889673"/>
                    </a:lnTo>
                    <a:lnTo>
                      <a:pt x="2503238" y="4967837"/>
                    </a:lnTo>
                    <a:lnTo>
                      <a:pt x="1897470" y="4704035"/>
                    </a:lnTo>
                    <a:lnTo>
                      <a:pt x="1936552" y="4616101"/>
                    </a:lnTo>
                    <a:close/>
                    <a:moveTo>
                      <a:pt x="12263916" y="4567248"/>
                    </a:moveTo>
                    <a:lnTo>
                      <a:pt x="12303000" y="4645412"/>
                    </a:lnTo>
                    <a:lnTo>
                      <a:pt x="11707000" y="4938527"/>
                    </a:lnTo>
                    <a:lnTo>
                      <a:pt x="11667920" y="4850592"/>
                    </a:lnTo>
                    <a:lnTo>
                      <a:pt x="12263916" y="4567248"/>
                    </a:lnTo>
                    <a:close/>
                    <a:moveTo>
                      <a:pt x="12048968" y="4166660"/>
                    </a:moveTo>
                    <a:lnTo>
                      <a:pt x="12097820" y="4244824"/>
                    </a:lnTo>
                    <a:lnTo>
                      <a:pt x="11130544" y="4801739"/>
                    </a:lnTo>
                    <a:lnTo>
                      <a:pt x="11081692" y="4723576"/>
                    </a:lnTo>
                    <a:lnTo>
                      <a:pt x="12048968" y="4166660"/>
                    </a:lnTo>
                    <a:close/>
                    <a:moveTo>
                      <a:pt x="2171042" y="4166660"/>
                    </a:moveTo>
                    <a:lnTo>
                      <a:pt x="3138316" y="4723576"/>
                    </a:lnTo>
                    <a:lnTo>
                      <a:pt x="3099236" y="4811510"/>
                    </a:lnTo>
                    <a:lnTo>
                      <a:pt x="2122190" y="4254594"/>
                    </a:lnTo>
                    <a:lnTo>
                      <a:pt x="2171042" y="4166660"/>
                    </a:lnTo>
                    <a:close/>
                    <a:moveTo>
                      <a:pt x="11785164" y="3756301"/>
                    </a:moveTo>
                    <a:lnTo>
                      <a:pt x="11834016" y="3834465"/>
                    </a:lnTo>
                    <a:lnTo>
                      <a:pt x="11296644" y="4215512"/>
                    </a:lnTo>
                    <a:lnTo>
                      <a:pt x="11247790" y="4147119"/>
                    </a:lnTo>
                    <a:lnTo>
                      <a:pt x="11785164" y="3756301"/>
                    </a:lnTo>
                    <a:close/>
                    <a:moveTo>
                      <a:pt x="2444616" y="3756301"/>
                    </a:moveTo>
                    <a:lnTo>
                      <a:pt x="2991760" y="4127578"/>
                    </a:lnTo>
                    <a:lnTo>
                      <a:pt x="2933136" y="4205742"/>
                    </a:lnTo>
                    <a:lnTo>
                      <a:pt x="2385992" y="3834465"/>
                    </a:lnTo>
                    <a:lnTo>
                      <a:pt x="2444616" y="3756301"/>
                    </a:lnTo>
                    <a:close/>
                    <a:moveTo>
                      <a:pt x="2747500" y="3365483"/>
                    </a:moveTo>
                    <a:lnTo>
                      <a:pt x="3607300" y="4078726"/>
                    </a:lnTo>
                    <a:lnTo>
                      <a:pt x="3548676" y="4147119"/>
                    </a:lnTo>
                    <a:lnTo>
                      <a:pt x="2688876" y="3433876"/>
                    </a:lnTo>
                    <a:lnTo>
                      <a:pt x="2747500" y="3365483"/>
                    </a:lnTo>
                    <a:close/>
                    <a:moveTo>
                      <a:pt x="11462740" y="3336172"/>
                    </a:moveTo>
                    <a:lnTo>
                      <a:pt x="11521364" y="3414335"/>
                    </a:lnTo>
                    <a:lnTo>
                      <a:pt x="10671334" y="4137349"/>
                    </a:lnTo>
                    <a:lnTo>
                      <a:pt x="10602940" y="4059185"/>
                    </a:lnTo>
                    <a:lnTo>
                      <a:pt x="11462740" y="3336172"/>
                    </a:lnTo>
                    <a:close/>
                    <a:moveTo>
                      <a:pt x="3079694" y="3003979"/>
                    </a:moveTo>
                    <a:lnTo>
                      <a:pt x="3558446" y="3463187"/>
                    </a:lnTo>
                    <a:lnTo>
                      <a:pt x="3490052" y="3521810"/>
                    </a:lnTo>
                    <a:lnTo>
                      <a:pt x="3021072" y="3072369"/>
                    </a:lnTo>
                    <a:lnTo>
                      <a:pt x="3079694" y="3003979"/>
                    </a:lnTo>
                    <a:close/>
                    <a:moveTo>
                      <a:pt x="11391810" y="2760793"/>
                    </a:moveTo>
                    <a:lnTo>
                      <a:pt x="7705476" y="7719161"/>
                    </a:lnTo>
                    <a:lnTo>
                      <a:pt x="7706432" y="7720110"/>
                    </a:lnTo>
                    <a:lnTo>
                      <a:pt x="7702608" y="7723017"/>
                    </a:lnTo>
                    <a:lnTo>
                      <a:pt x="7699740" y="7726874"/>
                    </a:lnTo>
                    <a:lnTo>
                      <a:pt x="7698782" y="7725925"/>
                    </a:lnTo>
                    <a:lnTo>
                      <a:pt x="2779492" y="11464244"/>
                    </a:lnTo>
                    <a:lnTo>
                      <a:pt x="2968736" y="11644670"/>
                    </a:lnTo>
                    <a:cubicBezTo>
                      <a:pt x="4056068" y="12632934"/>
                      <a:pt x="5500482" y="13235266"/>
                      <a:pt x="7085580" y="13235266"/>
                    </a:cubicBezTo>
                    <a:cubicBezTo>
                      <a:pt x="10467116" y="13235266"/>
                      <a:pt x="13208396" y="10493988"/>
                      <a:pt x="13208396" y="7112449"/>
                    </a:cubicBezTo>
                    <a:cubicBezTo>
                      <a:pt x="13208396" y="5421680"/>
                      <a:pt x="12523076" y="3890975"/>
                      <a:pt x="11415064" y="2782964"/>
                    </a:cubicBezTo>
                    <a:lnTo>
                      <a:pt x="11391810" y="2760793"/>
                    </a:lnTo>
                    <a:close/>
                    <a:moveTo>
                      <a:pt x="10749496" y="2652240"/>
                    </a:moveTo>
                    <a:lnTo>
                      <a:pt x="10827660" y="2710863"/>
                    </a:lnTo>
                    <a:lnTo>
                      <a:pt x="10104648" y="3570662"/>
                    </a:lnTo>
                    <a:lnTo>
                      <a:pt x="10036254" y="3512040"/>
                    </a:lnTo>
                    <a:lnTo>
                      <a:pt x="10749496" y="2652240"/>
                    </a:lnTo>
                    <a:close/>
                    <a:moveTo>
                      <a:pt x="3470512" y="2652240"/>
                    </a:moveTo>
                    <a:lnTo>
                      <a:pt x="4183756" y="3512040"/>
                    </a:lnTo>
                    <a:lnTo>
                      <a:pt x="4115362" y="3570662"/>
                    </a:lnTo>
                    <a:lnTo>
                      <a:pt x="3392348" y="2710863"/>
                    </a:lnTo>
                    <a:lnTo>
                      <a:pt x="3470512" y="2652240"/>
                    </a:lnTo>
                    <a:close/>
                    <a:moveTo>
                      <a:pt x="10368450" y="2359126"/>
                    </a:moveTo>
                    <a:lnTo>
                      <a:pt x="10446612" y="2417749"/>
                    </a:lnTo>
                    <a:lnTo>
                      <a:pt x="10075336" y="2964894"/>
                    </a:lnTo>
                    <a:lnTo>
                      <a:pt x="9997172" y="2906275"/>
                    </a:lnTo>
                    <a:lnTo>
                      <a:pt x="10368450" y="2359126"/>
                    </a:lnTo>
                    <a:close/>
                    <a:moveTo>
                      <a:pt x="3861330" y="2359126"/>
                    </a:moveTo>
                    <a:lnTo>
                      <a:pt x="4242378" y="2896501"/>
                    </a:lnTo>
                    <a:lnTo>
                      <a:pt x="4173984" y="2945353"/>
                    </a:lnTo>
                    <a:lnTo>
                      <a:pt x="3783168" y="2417749"/>
                    </a:lnTo>
                    <a:lnTo>
                      <a:pt x="3861330" y="2359126"/>
                    </a:lnTo>
                    <a:close/>
                    <a:moveTo>
                      <a:pt x="4281460" y="2095324"/>
                    </a:moveTo>
                    <a:lnTo>
                      <a:pt x="4838376" y="3062599"/>
                    </a:lnTo>
                    <a:lnTo>
                      <a:pt x="4760212" y="3101681"/>
                    </a:lnTo>
                    <a:lnTo>
                      <a:pt x="4203296" y="2144177"/>
                    </a:lnTo>
                    <a:lnTo>
                      <a:pt x="4281460" y="2095324"/>
                    </a:lnTo>
                    <a:close/>
                    <a:moveTo>
                      <a:pt x="9919008" y="2075783"/>
                    </a:moveTo>
                    <a:lnTo>
                      <a:pt x="10006944" y="2124636"/>
                    </a:lnTo>
                    <a:lnTo>
                      <a:pt x="9450028" y="3091910"/>
                    </a:lnTo>
                    <a:lnTo>
                      <a:pt x="9371864" y="3052828"/>
                    </a:lnTo>
                    <a:lnTo>
                      <a:pt x="9919008" y="2075783"/>
                    </a:lnTo>
                    <a:close/>
                    <a:moveTo>
                      <a:pt x="4721130" y="1870604"/>
                    </a:moveTo>
                    <a:lnTo>
                      <a:pt x="5004472" y="2466601"/>
                    </a:lnTo>
                    <a:lnTo>
                      <a:pt x="4926308" y="2505683"/>
                    </a:lnTo>
                    <a:lnTo>
                      <a:pt x="4633196" y="1909686"/>
                    </a:lnTo>
                    <a:lnTo>
                      <a:pt x="4721130" y="1870604"/>
                    </a:lnTo>
                    <a:close/>
                    <a:moveTo>
                      <a:pt x="9479340" y="1860833"/>
                    </a:moveTo>
                    <a:lnTo>
                      <a:pt x="9567272" y="1899915"/>
                    </a:lnTo>
                    <a:lnTo>
                      <a:pt x="9303472" y="2505683"/>
                    </a:lnTo>
                    <a:lnTo>
                      <a:pt x="9215536" y="2466601"/>
                    </a:lnTo>
                    <a:lnTo>
                      <a:pt x="9479340" y="1860833"/>
                    </a:lnTo>
                    <a:close/>
                    <a:moveTo>
                      <a:pt x="5190112" y="1675195"/>
                    </a:moveTo>
                    <a:lnTo>
                      <a:pt x="5571160" y="2730403"/>
                    </a:lnTo>
                    <a:lnTo>
                      <a:pt x="5483224" y="2759715"/>
                    </a:lnTo>
                    <a:lnTo>
                      <a:pt x="5102176" y="1714277"/>
                    </a:lnTo>
                    <a:lnTo>
                      <a:pt x="5190112" y="1675195"/>
                    </a:lnTo>
                    <a:close/>
                    <a:moveTo>
                      <a:pt x="9010356" y="1665425"/>
                    </a:moveTo>
                    <a:lnTo>
                      <a:pt x="9098292" y="1704506"/>
                    </a:lnTo>
                    <a:lnTo>
                      <a:pt x="8727014" y="2749944"/>
                    </a:lnTo>
                    <a:lnTo>
                      <a:pt x="8639080" y="2720633"/>
                    </a:lnTo>
                    <a:lnTo>
                      <a:pt x="9010356" y="1665425"/>
                    </a:lnTo>
                    <a:close/>
                    <a:moveTo>
                      <a:pt x="8551146" y="1528638"/>
                    </a:moveTo>
                    <a:lnTo>
                      <a:pt x="8639080" y="1548179"/>
                    </a:lnTo>
                    <a:lnTo>
                      <a:pt x="8472984" y="2193029"/>
                    </a:lnTo>
                    <a:lnTo>
                      <a:pt x="8385048" y="2173488"/>
                    </a:lnTo>
                    <a:lnTo>
                      <a:pt x="8551146" y="1528638"/>
                    </a:lnTo>
                    <a:close/>
                    <a:moveTo>
                      <a:pt x="5678634" y="1528638"/>
                    </a:moveTo>
                    <a:lnTo>
                      <a:pt x="5864272" y="2163717"/>
                    </a:lnTo>
                    <a:lnTo>
                      <a:pt x="5766568" y="2183261"/>
                    </a:lnTo>
                    <a:lnTo>
                      <a:pt x="5590700" y="1548179"/>
                    </a:lnTo>
                    <a:lnTo>
                      <a:pt x="5678634" y="1528638"/>
                    </a:lnTo>
                    <a:close/>
                    <a:moveTo>
                      <a:pt x="8052852" y="1421164"/>
                    </a:moveTo>
                    <a:lnTo>
                      <a:pt x="8150558" y="1440704"/>
                    </a:lnTo>
                    <a:lnTo>
                      <a:pt x="7955148" y="2534995"/>
                    </a:lnTo>
                    <a:lnTo>
                      <a:pt x="7867216" y="2525224"/>
                    </a:lnTo>
                    <a:lnTo>
                      <a:pt x="8052852" y="1421164"/>
                    </a:lnTo>
                    <a:close/>
                    <a:moveTo>
                      <a:pt x="6157386" y="1421164"/>
                    </a:moveTo>
                    <a:lnTo>
                      <a:pt x="6352796" y="2525224"/>
                    </a:lnTo>
                    <a:lnTo>
                      <a:pt x="6264860" y="2544768"/>
                    </a:lnTo>
                    <a:lnTo>
                      <a:pt x="6059680" y="1440704"/>
                    </a:lnTo>
                    <a:lnTo>
                      <a:pt x="6157386" y="1421164"/>
                    </a:lnTo>
                    <a:close/>
                    <a:moveTo>
                      <a:pt x="7564332" y="1362543"/>
                    </a:moveTo>
                    <a:lnTo>
                      <a:pt x="7652264" y="1372311"/>
                    </a:lnTo>
                    <a:lnTo>
                      <a:pt x="7603412" y="2026931"/>
                    </a:lnTo>
                    <a:lnTo>
                      <a:pt x="7515480" y="2026931"/>
                    </a:lnTo>
                    <a:lnTo>
                      <a:pt x="7564332" y="1362543"/>
                    </a:lnTo>
                    <a:close/>
                    <a:moveTo>
                      <a:pt x="6655680" y="1362543"/>
                    </a:moveTo>
                    <a:lnTo>
                      <a:pt x="6724072" y="2017164"/>
                    </a:lnTo>
                    <a:lnTo>
                      <a:pt x="6636138" y="2026931"/>
                    </a:lnTo>
                    <a:lnTo>
                      <a:pt x="6567744" y="1372311"/>
                    </a:lnTo>
                    <a:lnTo>
                      <a:pt x="6655680" y="1362543"/>
                    </a:lnTo>
                    <a:close/>
                    <a:moveTo>
                      <a:pt x="7046496" y="1342999"/>
                    </a:moveTo>
                    <a:lnTo>
                      <a:pt x="7144200" y="1342999"/>
                    </a:lnTo>
                    <a:lnTo>
                      <a:pt x="7144200" y="2466601"/>
                    </a:lnTo>
                    <a:lnTo>
                      <a:pt x="7056268" y="2466601"/>
                    </a:lnTo>
                    <a:lnTo>
                      <a:pt x="7046496" y="1342999"/>
                    </a:lnTo>
                    <a:close/>
                    <a:moveTo>
                      <a:pt x="7085580" y="989632"/>
                    </a:moveTo>
                    <a:cubicBezTo>
                      <a:pt x="3704040" y="989632"/>
                      <a:pt x="962764" y="3730910"/>
                      <a:pt x="962764" y="7112449"/>
                    </a:cubicBezTo>
                    <a:cubicBezTo>
                      <a:pt x="962764" y="8803219"/>
                      <a:pt x="1648082" y="10333923"/>
                      <a:pt x="2756092" y="11441934"/>
                    </a:cubicBezTo>
                    <a:lnTo>
                      <a:pt x="2779362" y="11464120"/>
                    </a:lnTo>
                    <a:lnTo>
                      <a:pt x="6588734" y="6627501"/>
                    </a:lnTo>
                    <a:lnTo>
                      <a:pt x="6587966" y="6626741"/>
                    </a:lnTo>
                    <a:lnTo>
                      <a:pt x="6591696" y="6623740"/>
                    </a:lnTo>
                    <a:lnTo>
                      <a:pt x="6594660" y="6619978"/>
                    </a:lnTo>
                    <a:lnTo>
                      <a:pt x="6595428" y="6620737"/>
                    </a:lnTo>
                    <a:lnTo>
                      <a:pt x="11391680" y="2760668"/>
                    </a:lnTo>
                    <a:lnTo>
                      <a:pt x="11202422" y="2580229"/>
                    </a:lnTo>
                    <a:cubicBezTo>
                      <a:pt x="10115088" y="1591964"/>
                      <a:pt x="8670676" y="989632"/>
                      <a:pt x="7085580" y="989632"/>
                    </a:cubicBezTo>
                    <a:close/>
                    <a:moveTo>
                      <a:pt x="4474866" y="0"/>
                    </a:moveTo>
                    <a:lnTo>
                      <a:pt x="9770450" y="0"/>
                    </a:lnTo>
                    <a:lnTo>
                      <a:pt x="10288284" y="9771"/>
                    </a:lnTo>
                    <a:lnTo>
                      <a:pt x="10718184" y="9771"/>
                    </a:lnTo>
                    <a:lnTo>
                      <a:pt x="10962444" y="19541"/>
                    </a:lnTo>
                    <a:lnTo>
                      <a:pt x="11196936" y="29312"/>
                    </a:lnTo>
                    <a:lnTo>
                      <a:pt x="11431426" y="58623"/>
                    </a:lnTo>
                    <a:lnTo>
                      <a:pt x="11656148" y="87934"/>
                    </a:lnTo>
                    <a:lnTo>
                      <a:pt x="11880868" y="136787"/>
                    </a:lnTo>
                    <a:lnTo>
                      <a:pt x="12105588" y="205180"/>
                    </a:lnTo>
                    <a:lnTo>
                      <a:pt x="12330308" y="283343"/>
                    </a:lnTo>
                    <a:lnTo>
                      <a:pt x="12545258" y="381048"/>
                    </a:lnTo>
                    <a:lnTo>
                      <a:pt x="12652732" y="439671"/>
                    </a:lnTo>
                    <a:lnTo>
                      <a:pt x="12750436" y="498293"/>
                    </a:lnTo>
                    <a:lnTo>
                      <a:pt x="12945846" y="635080"/>
                    </a:lnTo>
                    <a:lnTo>
                      <a:pt x="13131484" y="781636"/>
                    </a:lnTo>
                    <a:lnTo>
                      <a:pt x="13307352" y="947734"/>
                    </a:lnTo>
                    <a:lnTo>
                      <a:pt x="13463680" y="1113832"/>
                    </a:lnTo>
                    <a:lnTo>
                      <a:pt x="13620008" y="1299470"/>
                    </a:lnTo>
                    <a:lnTo>
                      <a:pt x="13756792" y="1504650"/>
                    </a:lnTo>
                    <a:lnTo>
                      <a:pt x="13815416" y="1602354"/>
                    </a:lnTo>
                    <a:lnTo>
                      <a:pt x="13874040" y="1709829"/>
                    </a:lnTo>
                    <a:lnTo>
                      <a:pt x="13971744" y="1924779"/>
                    </a:lnTo>
                    <a:lnTo>
                      <a:pt x="14049908" y="2139729"/>
                    </a:lnTo>
                    <a:lnTo>
                      <a:pt x="14108530" y="2364450"/>
                    </a:lnTo>
                    <a:lnTo>
                      <a:pt x="14157382" y="2598940"/>
                    </a:lnTo>
                    <a:lnTo>
                      <a:pt x="14196464" y="2823661"/>
                    </a:lnTo>
                    <a:lnTo>
                      <a:pt x="14216004" y="3058152"/>
                    </a:lnTo>
                    <a:lnTo>
                      <a:pt x="14235546" y="3292642"/>
                    </a:lnTo>
                    <a:lnTo>
                      <a:pt x="14245316" y="3527133"/>
                    </a:lnTo>
                    <a:lnTo>
                      <a:pt x="14245316" y="3957033"/>
                    </a:lnTo>
                    <a:lnTo>
                      <a:pt x="14245316" y="4484637"/>
                    </a:lnTo>
                    <a:lnTo>
                      <a:pt x="14245316" y="9770451"/>
                    </a:lnTo>
                    <a:lnTo>
                      <a:pt x="14245316" y="10298055"/>
                    </a:lnTo>
                    <a:lnTo>
                      <a:pt x="14245316" y="10727955"/>
                    </a:lnTo>
                    <a:lnTo>
                      <a:pt x="14235546" y="10962446"/>
                    </a:lnTo>
                    <a:lnTo>
                      <a:pt x="14216004" y="11206707"/>
                    </a:lnTo>
                    <a:lnTo>
                      <a:pt x="14196464" y="11431428"/>
                    </a:lnTo>
                    <a:lnTo>
                      <a:pt x="14157382" y="11656148"/>
                    </a:lnTo>
                    <a:lnTo>
                      <a:pt x="14108530" y="11890639"/>
                    </a:lnTo>
                    <a:lnTo>
                      <a:pt x="14049908" y="12115359"/>
                    </a:lnTo>
                    <a:lnTo>
                      <a:pt x="13971744" y="12330309"/>
                    </a:lnTo>
                    <a:lnTo>
                      <a:pt x="13874040" y="12545259"/>
                    </a:lnTo>
                    <a:lnTo>
                      <a:pt x="13815416" y="12652734"/>
                    </a:lnTo>
                    <a:lnTo>
                      <a:pt x="13756792" y="12760209"/>
                    </a:lnTo>
                    <a:lnTo>
                      <a:pt x="13620008" y="12955618"/>
                    </a:lnTo>
                    <a:lnTo>
                      <a:pt x="13463680" y="13141257"/>
                    </a:lnTo>
                    <a:lnTo>
                      <a:pt x="13307352" y="13317125"/>
                    </a:lnTo>
                    <a:lnTo>
                      <a:pt x="13131484" y="13473452"/>
                    </a:lnTo>
                    <a:lnTo>
                      <a:pt x="12945846" y="13620009"/>
                    </a:lnTo>
                    <a:lnTo>
                      <a:pt x="12750436" y="13756795"/>
                    </a:lnTo>
                    <a:lnTo>
                      <a:pt x="12652732" y="13825188"/>
                    </a:lnTo>
                    <a:lnTo>
                      <a:pt x="12545258" y="13883811"/>
                    </a:lnTo>
                    <a:lnTo>
                      <a:pt x="12330308" y="13981515"/>
                    </a:lnTo>
                    <a:lnTo>
                      <a:pt x="12105588" y="14059679"/>
                    </a:lnTo>
                    <a:lnTo>
                      <a:pt x="11880868" y="14118302"/>
                    </a:lnTo>
                    <a:lnTo>
                      <a:pt x="11656148" y="14167154"/>
                    </a:lnTo>
                    <a:lnTo>
                      <a:pt x="11431426" y="14196465"/>
                    </a:lnTo>
                    <a:lnTo>
                      <a:pt x="11196936" y="14225777"/>
                    </a:lnTo>
                    <a:lnTo>
                      <a:pt x="10962444" y="14235547"/>
                    </a:lnTo>
                    <a:lnTo>
                      <a:pt x="10718184" y="14245318"/>
                    </a:lnTo>
                    <a:lnTo>
                      <a:pt x="10288284" y="14255088"/>
                    </a:lnTo>
                    <a:lnTo>
                      <a:pt x="9770450" y="14255088"/>
                    </a:lnTo>
                    <a:lnTo>
                      <a:pt x="4474866" y="14255088"/>
                    </a:lnTo>
                    <a:lnTo>
                      <a:pt x="3957032" y="14255088"/>
                    </a:lnTo>
                    <a:lnTo>
                      <a:pt x="3527132" y="14245318"/>
                    </a:lnTo>
                    <a:lnTo>
                      <a:pt x="3282870" y="14235547"/>
                    </a:lnTo>
                    <a:lnTo>
                      <a:pt x="3048380" y="14225777"/>
                    </a:lnTo>
                    <a:lnTo>
                      <a:pt x="2813888" y="14196465"/>
                    </a:lnTo>
                    <a:lnTo>
                      <a:pt x="2589168" y="14167154"/>
                    </a:lnTo>
                    <a:lnTo>
                      <a:pt x="2364448" y="14118302"/>
                    </a:lnTo>
                    <a:lnTo>
                      <a:pt x="2139728" y="14059679"/>
                    </a:lnTo>
                    <a:lnTo>
                      <a:pt x="1924778" y="13981515"/>
                    </a:lnTo>
                    <a:lnTo>
                      <a:pt x="1709828" y="13883811"/>
                    </a:lnTo>
                    <a:lnTo>
                      <a:pt x="1602352" y="13825188"/>
                    </a:lnTo>
                    <a:lnTo>
                      <a:pt x="1494878" y="13756795"/>
                    </a:lnTo>
                    <a:lnTo>
                      <a:pt x="1299468" y="13620009"/>
                    </a:lnTo>
                    <a:lnTo>
                      <a:pt x="1113832" y="13473452"/>
                    </a:lnTo>
                    <a:lnTo>
                      <a:pt x="937964" y="13317125"/>
                    </a:lnTo>
                    <a:lnTo>
                      <a:pt x="781636" y="13141257"/>
                    </a:lnTo>
                    <a:lnTo>
                      <a:pt x="625308" y="12955618"/>
                    </a:lnTo>
                    <a:lnTo>
                      <a:pt x="488520" y="12760209"/>
                    </a:lnTo>
                    <a:lnTo>
                      <a:pt x="429900" y="12652734"/>
                    </a:lnTo>
                    <a:lnTo>
                      <a:pt x="371276" y="12545259"/>
                    </a:lnTo>
                    <a:lnTo>
                      <a:pt x="273572" y="12330309"/>
                    </a:lnTo>
                    <a:lnTo>
                      <a:pt x="195408" y="12115359"/>
                    </a:lnTo>
                    <a:lnTo>
                      <a:pt x="136784" y="11890639"/>
                    </a:lnTo>
                    <a:lnTo>
                      <a:pt x="87932" y="11656148"/>
                    </a:lnTo>
                    <a:lnTo>
                      <a:pt x="48852" y="11431428"/>
                    </a:lnTo>
                    <a:lnTo>
                      <a:pt x="29312" y="11206707"/>
                    </a:lnTo>
                    <a:lnTo>
                      <a:pt x="9768" y="10962446"/>
                    </a:lnTo>
                    <a:lnTo>
                      <a:pt x="9768" y="10727955"/>
                    </a:lnTo>
                    <a:lnTo>
                      <a:pt x="0" y="10298055"/>
                    </a:lnTo>
                    <a:lnTo>
                      <a:pt x="0" y="9770451"/>
                    </a:lnTo>
                    <a:lnTo>
                      <a:pt x="0" y="4484637"/>
                    </a:lnTo>
                    <a:lnTo>
                      <a:pt x="0" y="3957033"/>
                    </a:lnTo>
                    <a:lnTo>
                      <a:pt x="9768" y="3527133"/>
                    </a:lnTo>
                    <a:lnTo>
                      <a:pt x="9768" y="3292642"/>
                    </a:lnTo>
                    <a:lnTo>
                      <a:pt x="29312" y="3058152"/>
                    </a:lnTo>
                    <a:lnTo>
                      <a:pt x="48852" y="2823661"/>
                    </a:lnTo>
                    <a:lnTo>
                      <a:pt x="87932" y="2598940"/>
                    </a:lnTo>
                    <a:lnTo>
                      <a:pt x="136784" y="2364450"/>
                    </a:lnTo>
                    <a:lnTo>
                      <a:pt x="195408" y="2139729"/>
                    </a:lnTo>
                    <a:lnTo>
                      <a:pt x="273572" y="1924779"/>
                    </a:lnTo>
                    <a:lnTo>
                      <a:pt x="371276" y="1709829"/>
                    </a:lnTo>
                    <a:lnTo>
                      <a:pt x="429900" y="1602354"/>
                    </a:lnTo>
                    <a:lnTo>
                      <a:pt x="488520" y="1504650"/>
                    </a:lnTo>
                    <a:lnTo>
                      <a:pt x="625308" y="1299470"/>
                    </a:lnTo>
                    <a:lnTo>
                      <a:pt x="781636" y="1113832"/>
                    </a:lnTo>
                    <a:lnTo>
                      <a:pt x="937964" y="947734"/>
                    </a:lnTo>
                    <a:lnTo>
                      <a:pt x="1113832" y="781636"/>
                    </a:lnTo>
                    <a:lnTo>
                      <a:pt x="1299468" y="635080"/>
                    </a:lnTo>
                    <a:lnTo>
                      <a:pt x="1494878" y="498293"/>
                    </a:lnTo>
                    <a:lnTo>
                      <a:pt x="1602352" y="439671"/>
                    </a:lnTo>
                    <a:lnTo>
                      <a:pt x="1709828" y="381048"/>
                    </a:lnTo>
                    <a:lnTo>
                      <a:pt x="1924778" y="283343"/>
                    </a:lnTo>
                    <a:lnTo>
                      <a:pt x="2139728" y="205180"/>
                    </a:lnTo>
                    <a:lnTo>
                      <a:pt x="2364448" y="136787"/>
                    </a:lnTo>
                    <a:lnTo>
                      <a:pt x="2589168" y="87934"/>
                    </a:lnTo>
                    <a:lnTo>
                      <a:pt x="2813888" y="58623"/>
                    </a:lnTo>
                    <a:lnTo>
                      <a:pt x="3048380" y="29312"/>
                    </a:lnTo>
                    <a:lnTo>
                      <a:pt x="3282870" y="19541"/>
                    </a:lnTo>
                    <a:lnTo>
                      <a:pt x="3527132" y="9771"/>
                    </a:lnTo>
                    <a:lnTo>
                      <a:pt x="3957032" y="9771"/>
                    </a:lnTo>
                    <a:lnTo>
                      <a:pt x="44748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9" name="CustomShape 26"/>
            <p:cNvSpPr/>
            <p:nvPr/>
          </p:nvSpPr>
          <p:spPr>
            <a:xfrm>
              <a:off x="7125840" y="4353840"/>
              <a:ext cx="2292480" cy="330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b" anchorCtr="1">
              <a:normAutofit/>
            </a:bodyPr>
            <a:p>
              <a:pPr algn="ct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数格农业物联网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30" name="CustomShape 27"/>
            <p:cNvSpPr/>
            <p:nvPr/>
          </p:nvSpPr>
          <p:spPr>
            <a:xfrm>
              <a:off x="7125840" y="4692240"/>
              <a:ext cx="2292480" cy="569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1" name="Line 28"/>
          <p:cNvSpPr/>
          <p:nvPr/>
        </p:nvSpPr>
        <p:spPr>
          <a:xfrm>
            <a:off x="2333880" y="4353480"/>
            <a:ext cx="360" cy="1789920"/>
          </a:xfrm>
          <a:prstGeom prst="line">
            <a:avLst/>
          </a:prstGeom>
          <a:ln w="324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29"/>
          <p:cNvSpPr/>
          <p:nvPr/>
        </p:nvSpPr>
        <p:spPr>
          <a:xfrm>
            <a:off x="4691880" y="4353480"/>
            <a:ext cx="360" cy="1789920"/>
          </a:xfrm>
          <a:prstGeom prst="line">
            <a:avLst/>
          </a:prstGeom>
          <a:ln w="324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30"/>
          <p:cNvSpPr/>
          <p:nvPr/>
        </p:nvSpPr>
        <p:spPr>
          <a:xfrm>
            <a:off x="7229880" y="4353480"/>
            <a:ext cx="360" cy="1789920"/>
          </a:xfrm>
          <a:prstGeom prst="line">
            <a:avLst/>
          </a:prstGeom>
          <a:ln w="324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4" name="Group 31"/>
          <p:cNvGrpSpPr/>
          <p:nvPr/>
        </p:nvGrpSpPr>
        <p:grpSpPr>
          <a:xfrm>
            <a:off x="9912600" y="3137040"/>
            <a:ext cx="1130400" cy="1130400"/>
            <a:chOff x="9912600" y="3137040"/>
            <a:chExt cx="1130400" cy="1130400"/>
          </a:xfrm>
        </p:grpSpPr>
        <p:sp>
          <p:nvSpPr>
            <p:cNvPr id="335" name="CustomShape 32"/>
            <p:cNvSpPr/>
            <p:nvPr/>
          </p:nvSpPr>
          <p:spPr>
            <a:xfrm>
              <a:off x="9912600" y="3137040"/>
              <a:ext cx="1130400" cy="1130400"/>
            </a:xfrm>
            <a:prstGeom prst="ellipse">
              <a:avLst/>
            </a:prstGeom>
            <a:solidFill>
              <a:srgbClr val="91d8f2"/>
            </a:solidFill>
            <a:ln w="190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33"/>
            <p:cNvSpPr/>
            <p:nvPr/>
          </p:nvSpPr>
          <p:spPr>
            <a:xfrm>
              <a:off x="10213560" y="3450960"/>
              <a:ext cx="528480" cy="502560"/>
            </a:xfrm>
            <a:custGeom>
              <a:avLst/>
              <a:gdLst/>
              <a:ahLst/>
              <a:rect l="l" t="t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7" name="CustomShape 34"/>
          <p:cNvSpPr/>
          <p:nvPr/>
        </p:nvSpPr>
        <p:spPr>
          <a:xfrm>
            <a:off x="9295560" y="4354200"/>
            <a:ext cx="2292480" cy="3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b" anchorCtr="1">
            <a:norm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总结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CustomShape 35"/>
          <p:cNvSpPr/>
          <p:nvPr/>
        </p:nvSpPr>
        <p:spPr>
          <a:xfrm>
            <a:off x="7171560" y="4692600"/>
            <a:ext cx="22924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rmAutofit/>
          </a:bodyPr>
          <a:p>
            <a:pPr algn="ctr">
              <a:lnSpc>
                <a:spcPct val="12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微软雅黑"/>
              </a:rPr>
              <a:t>应用案例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39" name="Line 36"/>
          <p:cNvSpPr/>
          <p:nvPr/>
        </p:nvSpPr>
        <p:spPr>
          <a:xfrm>
            <a:off x="9426240" y="4353480"/>
            <a:ext cx="360" cy="1789920"/>
          </a:xfrm>
          <a:prstGeom prst="line">
            <a:avLst/>
          </a:prstGeom>
          <a:ln w="324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7"/>
          <p:cNvSpPr/>
          <p:nvPr/>
        </p:nvSpPr>
        <p:spPr>
          <a:xfrm>
            <a:off x="9331560" y="4692600"/>
            <a:ext cx="229248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rmAutofit/>
          </a:bodyPr>
          <a:p>
            <a:pPr algn="ctr">
              <a:lnSpc>
                <a:spcPct val="12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微软雅黑"/>
              </a:rPr>
              <a:t>总结与平台应用</a:t>
            </a:r>
            <a:endParaRPr b="0" lang="en-US" sz="105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功能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设备远程控制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0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3"/>
          <p:cNvSpPr/>
          <p:nvPr/>
        </p:nvSpPr>
        <p:spPr>
          <a:xfrm>
            <a:off x="530280" y="1620000"/>
            <a:ext cx="3902040" cy="273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功能：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系统可通过控制开关向远程设备发送命令。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系统可通过状态显示查看状态。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补氧状态 –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该图控制开关和状态显示部件中，订阅了设备的“状态”属性，并在更改属性值时更改其行为。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优势：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、安全性高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通过账号密码登陆，仪表板可设置权限。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、时效性高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控件立即生效。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92" name="" descr=""/>
          <p:cNvPicPr/>
          <p:nvPr/>
        </p:nvPicPr>
        <p:blipFill>
          <a:blip r:embed="rId1"/>
          <a:stretch/>
        </p:blipFill>
        <p:spPr>
          <a:xfrm>
            <a:off x="4371840" y="1440000"/>
            <a:ext cx="7436160" cy="424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4687920" y="2215080"/>
            <a:ext cx="5411520" cy="8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数格农业物联网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4" name="CustomShape 2"/>
          <p:cNvSpPr/>
          <p:nvPr/>
        </p:nvSpPr>
        <p:spPr>
          <a:xfrm>
            <a:off x="3780000" y="2728440"/>
            <a:ext cx="542160" cy="357480"/>
          </a:xfrm>
          <a:prstGeom prst="rect">
            <a:avLst/>
          </a:prstGeom>
          <a:noFill/>
          <a:ln w="117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41" strike="noStrike">
                <a:solidFill>
                  <a:srgbClr val="ffffff"/>
                </a:solidFill>
                <a:latin typeface="Impact"/>
                <a:ea typeface="微软雅黑"/>
              </a:rPr>
              <a:t>/04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669960" y="0"/>
            <a:ext cx="1084932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数格农业物联网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596" name="Group 2"/>
          <p:cNvGrpSpPr/>
          <p:nvPr/>
        </p:nvGrpSpPr>
        <p:grpSpPr>
          <a:xfrm>
            <a:off x="972000" y="1824120"/>
            <a:ext cx="10511640" cy="4503600"/>
            <a:chOff x="972000" y="1824120"/>
            <a:chExt cx="10511640" cy="4503600"/>
          </a:xfrm>
        </p:grpSpPr>
        <p:grpSp>
          <p:nvGrpSpPr>
            <p:cNvPr id="597" name="Group 3"/>
            <p:cNvGrpSpPr/>
            <p:nvPr/>
          </p:nvGrpSpPr>
          <p:grpSpPr>
            <a:xfrm>
              <a:off x="3830760" y="2187360"/>
              <a:ext cx="4477320" cy="1618200"/>
              <a:chOff x="3830760" y="2187360"/>
              <a:chExt cx="4477320" cy="1618200"/>
            </a:xfrm>
          </p:grpSpPr>
          <p:sp>
            <p:nvSpPr>
              <p:cNvPr id="598" name="CustomShape 4"/>
              <p:cNvSpPr/>
              <p:nvPr/>
            </p:nvSpPr>
            <p:spPr>
              <a:xfrm>
                <a:off x="6111720" y="2187360"/>
                <a:ext cx="2196360" cy="1618200"/>
              </a:xfrm>
              <a:prstGeom prst="homePlate">
                <a:avLst>
                  <a:gd name="adj" fmla="val 50000"/>
                </a:avLst>
              </a:prstGeom>
              <a:solidFill>
                <a:srgbClr val="3cbbe7"/>
              </a:solidFill>
              <a:ln w="7632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ffffff"/>
                    </a:solidFill>
                    <a:latin typeface="Arial"/>
                    <a:ea typeface="微软雅黑"/>
                  </a:rPr>
                  <a:t>农业物联网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599" name="CustomShape 5"/>
              <p:cNvSpPr/>
              <p:nvPr/>
            </p:nvSpPr>
            <p:spPr>
              <a:xfrm flipH="1">
                <a:off x="3830400" y="2187360"/>
                <a:ext cx="2196360" cy="1618200"/>
              </a:xfrm>
              <a:prstGeom prst="homePlate">
                <a:avLst>
                  <a:gd name="adj" fmla="val 50000"/>
                </a:avLst>
              </a:prstGeom>
              <a:solidFill>
                <a:srgbClr val="808080"/>
              </a:solidFill>
              <a:ln w="7632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rmAutofit/>
              </a:bodyPr>
              <a:p>
                <a:pPr algn="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ffffff"/>
                    </a:solidFill>
                    <a:latin typeface="Arial"/>
                    <a:ea typeface="微软雅黑"/>
                  </a:rPr>
                  <a:t>传统农业</a:t>
                </a:r>
                <a:endParaRPr b="0" lang="en-US" sz="2000" spc="-1" strike="noStrike">
                  <a:latin typeface="Arial"/>
                </a:endParaRPr>
              </a:p>
            </p:txBody>
          </p:sp>
        </p:grpSp>
        <p:grpSp>
          <p:nvGrpSpPr>
            <p:cNvPr id="600" name="Group 6"/>
            <p:cNvGrpSpPr/>
            <p:nvPr/>
          </p:nvGrpSpPr>
          <p:grpSpPr>
            <a:xfrm>
              <a:off x="9435960" y="1824120"/>
              <a:ext cx="913320" cy="913320"/>
              <a:chOff x="9435960" y="1824120"/>
              <a:chExt cx="913320" cy="913320"/>
            </a:xfrm>
          </p:grpSpPr>
          <p:sp>
            <p:nvSpPr>
              <p:cNvPr id="601" name="CustomShape 7"/>
              <p:cNvSpPr/>
              <p:nvPr/>
            </p:nvSpPr>
            <p:spPr>
              <a:xfrm>
                <a:off x="9435960" y="1824120"/>
                <a:ext cx="913320" cy="913320"/>
              </a:xfrm>
              <a:prstGeom prst="ellipse">
                <a:avLst/>
              </a:prstGeom>
              <a:solidFill>
                <a:srgbClr val="3cbbe7"/>
              </a:solidFill>
              <a:ln w="7632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" name="CustomShape 8"/>
              <p:cNvSpPr/>
              <p:nvPr/>
            </p:nvSpPr>
            <p:spPr>
              <a:xfrm>
                <a:off x="9663840" y="2087640"/>
                <a:ext cx="457200" cy="386280"/>
              </a:xfrm>
              <a:custGeom>
                <a:avLst/>
                <a:gdLst/>
                <a:ahLst/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3" name="Group 9"/>
            <p:cNvGrpSpPr/>
            <p:nvPr/>
          </p:nvGrpSpPr>
          <p:grpSpPr>
            <a:xfrm>
              <a:off x="1775880" y="1824120"/>
              <a:ext cx="913320" cy="913320"/>
              <a:chOff x="1775880" y="1824120"/>
              <a:chExt cx="913320" cy="913320"/>
            </a:xfrm>
          </p:grpSpPr>
          <p:sp>
            <p:nvSpPr>
              <p:cNvPr id="604" name="CustomShape 10"/>
              <p:cNvSpPr/>
              <p:nvPr/>
            </p:nvSpPr>
            <p:spPr>
              <a:xfrm>
                <a:off x="1775880" y="1824120"/>
                <a:ext cx="913320" cy="913320"/>
              </a:xfrm>
              <a:prstGeom prst="ellipse">
                <a:avLst/>
              </a:prstGeom>
              <a:solidFill>
                <a:srgbClr val="808080"/>
              </a:solidFill>
              <a:ln w="7632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5" name="CustomShape 11"/>
              <p:cNvSpPr/>
              <p:nvPr/>
            </p:nvSpPr>
            <p:spPr>
              <a:xfrm>
                <a:off x="2021760" y="2041560"/>
                <a:ext cx="421920" cy="478440"/>
              </a:xfrm>
              <a:custGeom>
                <a:avLst/>
                <a:gdLst/>
                <a:ahLst/>
                <a:rect l="l" t="t" r="r" b="b"/>
                <a:pathLst>
                  <a:path w="296863" h="336550">
                    <a:moveTo>
                      <a:pt x="99685" y="290512"/>
                    </a:moveTo>
                    <a:cubicBezTo>
                      <a:pt x="94430" y="290512"/>
                      <a:pt x="90488" y="294254"/>
                      <a:pt x="90488" y="299244"/>
                    </a:cubicBezTo>
                    <a:cubicBezTo>
                      <a:pt x="90488" y="304233"/>
                      <a:pt x="94430" y="307975"/>
                      <a:pt x="99685" y="307975"/>
                    </a:cubicBezTo>
                    <a:cubicBezTo>
                      <a:pt x="99685" y="307975"/>
                      <a:pt x="99685" y="307975"/>
                      <a:pt x="119392" y="307975"/>
                    </a:cubicBezTo>
                    <a:cubicBezTo>
                      <a:pt x="124647" y="307975"/>
                      <a:pt x="128588" y="304233"/>
                      <a:pt x="128588" y="299244"/>
                    </a:cubicBezTo>
                    <a:cubicBezTo>
                      <a:pt x="128588" y="294254"/>
                      <a:pt x="124647" y="290512"/>
                      <a:pt x="119392" y="290512"/>
                    </a:cubicBezTo>
                    <a:cubicBezTo>
                      <a:pt x="119392" y="290512"/>
                      <a:pt x="119392" y="290512"/>
                      <a:pt x="99685" y="290512"/>
                    </a:cubicBezTo>
                    <a:close/>
                    <a:moveTo>
                      <a:pt x="0" y="277812"/>
                    </a:moveTo>
                    <a:lnTo>
                      <a:pt x="219075" y="277812"/>
                    </a:lnTo>
                    <a:cubicBezTo>
                      <a:pt x="219075" y="277812"/>
                      <a:pt x="219075" y="277812"/>
                      <a:pt x="219075" y="324803"/>
                    </a:cubicBezTo>
                    <a:cubicBezTo>
                      <a:pt x="219075" y="331329"/>
                      <a:pt x="213796" y="336550"/>
                      <a:pt x="208517" y="336550"/>
                    </a:cubicBezTo>
                    <a:cubicBezTo>
                      <a:pt x="208517" y="336550"/>
                      <a:pt x="208517" y="336550"/>
                      <a:pt x="11877" y="336550"/>
                    </a:cubicBezTo>
                    <a:cubicBezTo>
                      <a:pt x="5279" y="336550"/>
                      <a:pt x="0" y="331329"/>
                      <a:pt x="0" y="324803"/>
                    </a:cubicBezTo>
                    <a:cubicBezTo>
                      <a:pt x="0" y="324803"/>
                      <a:pt x="0" y="324803"/>
                      <a:pt x="0" y="277812"/>
                    </a:cubicBezTo>
                    <a:close/>
                    <a:moveTo>
                      <a:pt x="120721" y="42862"/>
                    </a:moveTo>
                    <a:cubicBezTo>
                      <a:pt x="120721" y="42862"/>
                      <a:pt x="120721" y="42862"/>
                      <a:pt x="266630" y="42862"/>
                    </a:cubicBezTo>
                    <a:cubicBezTo>
                      <a:pt x="283718" y="42862"/>
                      <a:pt x="296863" y="55991"/>
                      <a:pt x="296863" y="71747"/>
                    </a:cubicBezTo>
                    <a:cubicBezTo>
                      <a:pt x="296863" y="71747"/>
                      <a:pt x="296863" y="71747"/>
                      <a:pt x="296863" y="151838"/>
                    </a:cubicBezTo>
                    <a:cubicBezTo>
                      <a:pt x="296863" y="168907"/>
                      <a:pt x="283718" y="182037"/>
                      <a:pt x="266630" y="182037"/>
                    </a:cubicBezTo>
                    <a:cubicBezTo>
                      <a:pt x="266630" y="182037"/>
                      <a:pt x="266630" y="182037"/>
                      <a:pt x="189075" y="182037"/>
                    </a:cubicBezTo>
                    <a:cubicBezTo>
                      <a:pt x="189075" y="182037"/>
                      <a:pt x="189075" y="182037"/>
                      <a:pt x="156213" y="214861"/>
                    </a:cubicBezTo>
                    <a:cubicBezTo>
                      <a:pt x="153584" y="216174"/>
                      <a:pt x="150955" y="217487"/>
                      <a:pt x="148326" y="217487"/>
                    </a:cubicBezTo>
                    <a:cubicBezTo>
                      <a:pt x="147011" y="217487"/>
                      <a:pt x="144382" y="217487"/>
                      <a:pt x="143068" y="217487"/>
                    </a:cubicBezTo>
                    <a:cubicBezTo>
                      <a:pt x="139124" y="214861"/>
                      <a:pt x="136495" y="210922"/>
                      <a:pt x="136495" y="206983"/>
                    </a:cubicBezTo>
                    <a:cubicBezTo>
                      <a:pt x="136495" y="206983"/>
                      <a:pt x="136495" y="206983"/>
                      <a:pt x="136495" y="182037"/>
                    </a:cubicBezTo>
                    <a:cubicBezTo>
                      <a:pt x="136495" y="182037"/>
                      <a:pt x="136495" y="182037"/>
                      <a:pt x="120721" y="182037"/>
                    </a:cubicBezTo>
                    <a:cubicBezTo>
                      <a:pt x="103633" y="182037"/>
                      <a:pt x="90488" y="168907"/>
                      <a:pt x="90488" y="151838"/>
                    </a:cubicBezTo>
                    <a:cubicBezTo>
                      <a:pt x="90488" y="151838"/>
                      <a:pt x="90488" y="151838"/>
                      <a:pt x="90488" y="71747"/>
                    </a:cubicBezTo>
                    <a:cubicBezTo>
                      <a:pt x="90488" y="55991"/>
                      <a:pt x="103633" y="42862"/>
                      <a:pt x="120721" y="42862"/>
                    </a:cubicBezTo>
                    <a:close/>
                    <a:moveTo>
                      <a:pt x="11877" y="0"/>
                    </a:moveTo>
                    <a:cubicBezTo>
                      <a:pt x="11877" y="0"/>
                      <a:pt x="11877" y="0"/>
                      <a:pt x="208517" y="0"/>
                    </a:cubicBezTo>
                    <a:cubicBezTo>
                      <a:pt x="213796" y="0"/>
                      <a:pt x="219075" y="5254"/>
                      <a:pt x="219075" y="11821"/>
                    </a:cubicBezTo>
                    <a:cubicBezTo>
                      <a:pt x="219075" y="11821"/>
                      <a:pt x="219075" y="11821"/>
                      <a:pt x="219075" y="24957"/>
                    </a:cubicBezTo>
                    <a:cubicBezTo>
                      <a:pt x="219075" y="24957"/>
                      <a:pt x="219075" y="24957"/>
                      <a:pt x="121415" y="24957"/>
                    </a:cubicBezTo>
                    <a:cubicBezTo>
                      <a:pt x="95021" y="24957"/>
                      <a:pt x="72585" y="45973"/>
                      <a:pt x="72585" y="72243"/>
                    </a:cubicBezTo>
                    <a:cubicBezTo>
                      <a:pt x="72585" y="72243"/>
                      <a:pt x="72585" y="72243"/>
                      <a:pt x="72585" y="152368"/>
                    </a:cubicBezTo>
                    <a:cubicBezTo>
                      <a:pt x="72585" y="178638"/>
                      <a:pt x="93701" y="199654"/>
                      <a:pt x="118776" y="200968"/>
                    </a:cubicBezTo>
                    <a:cubicBezTo>
                      <a:pt x="118776" y="200968"/>
                      <a:pt x="118776" y="200968"/>
                      <a:pt x="118776" y="207536"/>
                    </a:cubicBezTo>
                    <a:cubicBezTo>
                      <a:pt x="118776" y="219357"/>
                      <a:pt x="126694" y="229865"/>
                      <a:pt x="137252" y="233806"/>
                    </a:cubicBezTo>
                    <a:cubicBezTo>
                      <a:pt x="141211" y="236433"/>
                      <a:pt x="145170" y="236433"/>
                      <a:pt x="149130" y="236433"/>
                    </a:cubicBezTo>
                    <a:cubicBezTo>
                      <a:pt x="157048" y="236433"/>
                      <a:pt x="163647" y="233806"/>
                      <a:pt x="170245" y="228552"/>
                    </a:cubicBezTo>
                    <a:cubicBezTo>
                      <a:pt x="170245" y="228552"/>
                      <a:pt x="170245" y="228552"/>
                      <a:pt x="196640" y="200968"/>
                    </a:cubicBezTo>
                    <a:cubicBezTo>
                      <a:pt x="196640" y="200968"/>
                      <a:pt x="196640" y="200968"/>
                      <a:pt x="219075" y="200968"/>
                    </a:cubicBezTo>
                    <a:cubicBezTo>
                      <a:pt x="219075" y="200968"/>
                      <a:pt x="219075" y="200968"/>
                      <a:pt x="219075" y="258763"/>
                    </a:cubicBezTo>
                    <a:lnTo>
                      <a:pt x="0" y="258763"/>
                    </a:lnTo>
                    <a:cubicBezTo>
                      <a:pt x="0" y="258763"/>
                      <a:pt x="0" y="258763"/>
                      <a:pt x="0" y="11821"/>
                    </a:cubicBezTo>
                    <a:cubicBezTo>
                      <a:pt x="0" y="5254"/>
                      <a:pt x="5279" y="0"/>
                      <a:pt x="118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6" name="CustomShape 12"/>
            <p:cNvSpPr/>
            <p:nvPr/>
          </p:nvSpPr>
          <p:spPr>
            <a:xfrm>
              <a:off x="8309520" y="2949120"/>
              <a:ext cx="3174120" cy="438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13"/>
            <p:cNvSpPr/>
            <p:nvPr/>
          </p:nvSpPr>
          <p:spPr>
            <a:xfrm>
              <a:off x="972000" y="2952000"/>
              <a:ext cx="2735280" cy="3375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、生产数据采集滞后残缺，生产险情发现延误。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、生产效率低，占用人力资源多，无法适应现代化的养殖要求。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3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、高度依赖人工操作，环境检测判断不精准。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4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、环境因素影响水产生长，收益低。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608" name="CustomShape 14"/>
          <p:cNvSpPr/>
          <p:nvPr/>
        </p:nvSpPr>
        <p:spPr>
          <a:xfrm>
            <a:off x="8496000" y="2952000"/>
            <a:ext cx="2879280" cy="40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、高效养殖，可在线实时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24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小时连续的采集和监测点各项参数情。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、免费云平台，具有性能稳定、扩展方便、便于维护。提供历史数据查询。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、提供实时报警功能，当监测到的任一个参数达到报警条件时，监测软件会给相关人员发送报警信息。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4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、提供远程控制功能，可在线远程对环境设备进行控制。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609" name="" descr=""/>
          <p:cNvPicPr/>
          <p:nvPr/>
        </p:nvPicPr>
        <p:blipFill>
          <a:blip r:embed="rId1"/>
          <a:stretch/>
        </p:blipFill>
        <p:spPr>
          <a:xfrm>
            <a:off x="720000" y="1224000"/>
            <a:ext cx="3023280" cy="1639080"/>
          </a:xfrm>
          <a:prstGeom prst="rect">
            <a:avLst/>
          </a:prstGeom>
          <a:ln>
            <a:noFill/>
          </a:ln>
        </p:spPr>
      </p:pic>
      <p:pic>
        <p:nvPicPr>
          <p:cNvPr id="610" name="" descr=""/>
          <p:cNvPicPr/>
          <p:nvPr/>
        </p:nvPicPr>
        <p:blipFill>
          <a:blip r:embed="rId2"/>
          <a:stretch/>
        </p:blipFill>
        <p:spPr>
          <a:xfrm>
            <a:off x="8496000" y="1181880"/>
            <a:ext cx="2807280" cy="173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数格农业物联网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数格农业物联网整体方案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2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3"/>
          <p:cNvSpPr/>
          <p:nvPr/>
        </p:nvSpPr>
        <p:spPr>
          <a:xfrm>
            <a:off x="576000" y="1154880"/>
            <a:ext cx="11015280" cy="5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整个系统可达到安全、可靠、准确、实时、全面、快速、高效的将真实的水产养殖环境信息展现在管理人员的面前。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14" name="" descr=""/>
          <p:cNvPicPr/>
          <p:nvPr/>
        </p:nvPicPr>
        <p:blipFill>
          <a:blip r:embed="rId1"/>
          <a:stretch/>
        </p:blipFill>
        <p:spPr>
          <a:xfrm>
            <a:off x="2484000" y="1589760"/>
            <a:ext cx="6825960" cy="482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数格农业物联网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监测要素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6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3"/>
          <p:cNvSpPr/>
          <p:nvPr/>
        </p:nvSpPr>
        <p:spPr>
          <a:xfrm>
            <a:off x="648000" y="1089720"/>
            <a:ext cx="388368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8" name="" descr=""/>
          <p:cNvPicPr/>
          <p:nvPr/>
        </p:nvPicPr>
        <p:blipFill>
          <a:blip r:embed="rId1"/>
          <a:stretch/>
        </p:blipFill>
        <p:spPr>
          <a:xfrm>
            <a:off x="1008000" y="4309560"/>
            <a:ext cx="1367280" cy="1197720"/>
          </a:xfrm>
          <a:prstGeom prst="rect">
            <a:avLst/>
          </a:prstGeom>
          <a:ln>
            <a:noFill/>
          </a:ln>
        </p:spPr>
      </p:pic>
      <p:pic>
        <p:nvPicPr>
          <p:cNvPr id="619" name="" descr=""/>
          <p:cNvPicPr/>
          <p:nvPr/>
        </p:nvPicPr>
        <p:blipFill>
          <a:blip r:embed="rId2"/>
          <a:stretch/>
        </p:blipFill>
        <p:spPr>
          <a:xfrm>
            <a:off x="3060720" y="4334760"/>
            <a:ext cx="1522800" cy="1103760"/>
          </a:xfrm>
          <a:prstGeom prst="rect">
            <a:avLst/>
          </a:prstGeom>
          <a:ln>
            <a:noFill/>
          </a:ln>
        </p:spPr>
      </p:pic>
      <p:pic>
        <p:nvPicPr>
          <p:cNvPr id="620" name="" descr=""/>
          <p:cNvPicPr/>
          <p:nvPr/>
        </p:nvPicPr>
        <p:blipFill>
          <a:blip r:embed="rId3"/>
          <a:stretch/>
        </p:blipFill>
        <p:spPr>
          <a:xfrm>
            <a:off x="7668000" y="4350960"/>
            <a:ext cx="1439280" cy="1156320"/>
          </a:xfrm>
          <a:prstGeom prst="rect">
            <a:avLst/>
          </a:prstGeom>
          <a:ln>
            <a:noFill/>
          </a:ln>
        </p:spPr>
      </p:pic>
      <p:pic>
        <p:nvPicPr>
          <p:cNvPr id="621" name="" descr=""/>
          <p:cNvPicPr/>
          <p:nvPr/>
        </p:nvPicPr>
        <p:blipFill>
          <a:blip r:embed="rId4"/>
          <a:stretch/>
        </p:blipFill>
        <p:spPr>
          <a:xfrm>
            <a:off x="9864000" y="4320000"/>
            <a:ext cx="1288080" cy="1277280"/>
          </a:xfrm>
          <a:prstGeom prst="rect">
            <a:avLst/>
          </a:prstGeom>
          <a:ln>
            <a:noFill/>
          </a:ln>
        </p:spPr>
      </p:pic>
      <p:sp>
        <p:nvSpPr>
          <p:cNvPr id="622" name="CustomShape 4"/>
          <p:cNvSpPr/>
          <p:nvPr/>
        </p:nvSpPr>
        <p:spPr>
          <a:xfrm>
            <a:off x="660600" y="1971720"/>
            <a:ext cx="2082960" cy="229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PH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传感器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PH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过低，水体呈酸性，会引起虾蟹病变。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623" name="CustomShape 5"/>
          <p:cNvSpPr/>
          <p:nvPr/>
        </p:nvSpPr>
        <p:spPr>
          <a:xfrm>
            <a:off x="2854440" y="1971720"/>
            <a:ext cx="2082960" cy="229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溶解氧传感器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溶解氧含量关系虾蟹食欲、饲料利用率，生长发育速度等。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624" name="CustomShape 6"/>
          <p:cNvSpPr/>
          <p:nvPr/>
        </p:nvSpPr>
        <p:spPr>
          <a:xfrm>
            <a:off x="5047920" y="1971720"/>
            <a:ext cx="2082960" cy="229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rgbClr val="3cbb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水塘监测设备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5" name="CustomShape 7"/>
          <p:cNvSpPr/>
          <p:nvPr/>
        </p:nvSpPr>
        <p:spPr>
          <a:xfrm>
            <a:off x="9435240" y="1971720"/>
            <a:ext cx="2082960" cy="229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水温传感器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水温越高，虾蟹摄食量越大，生长更快。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626" name="CustomShape 8"/>
          <p:cNvSpPr/>
          <p:nvPr/>
        </p:nvSpPr>
        <p:spPr>
          <a:xfrm>
            <a:off x="7241400" y="1971720"/>
            <a:ext cx="2082960" cy="229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浑浊度传感器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确定虾蟹最佳的换水时间，达到减少能耗和节约用水。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grpSp>
        <p:nvGrpSpPr>
          <p:cNvPr id="627" name="Group 9"/>
          <p:cNvGrpSpPr/>
          <p:nvPr/>
        </p:nvGrpSpPr>
        <p:grpSpPr>
          <a:xfrm>
            <a:off x="5503680" y="1226520"/>
            <a:ext cx="1191600" cy="1191600"/>
            <a:chOff x="5503680" y="1226520"/>
            <a:chExt cx="1191600" cy="1191600"/>
          </a:xfrm>
        </p:grpSpPr>
        <p:sp>
          <p:nvSpPr>
            <p:cNvPr id="628" name="CustomShape 10"/>
            <p:cNvSpPr/>
            <p:nvPr/>
          </p:nvSpPr>
          <p:spPr>
            <a:xfrm>
              <a:off x="5503680" y="1226520"/>
              <a:ext cx="1191600" cy="1191600"/>
            </a:xfrm>
            <a:prstGeom prst="ellipse">
              <a:avLst/>
            </a:prstGeom>
            <a:solidFill>
              <a:srgbClr val="3cbbe7"/>
            </a:solidFill>
            <a:ln w="38160">
              <a:solidFill>
                <a:srgbClr val="f0f0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11"/>
            <p:cNvSpPr/>
            <p:nvPr/>
          </p:nvSpPr>
          <p:spPr>
            <a:xfrm>
              <a:off x="5888520" y="1602000"/>
              <a:ext cx="457560" cy="440640"/>
            </a:xfrm>
            <a:custGeom>
              <a:avLst/>
              <a:gdLst/>
              <a:ahLst/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0" name="Group 12"/>
          <p:cNvGrpSpPr/>
          <p:nvPr/>
        </p:nvGrpSpPr>
        <p:grpSpPr>
          <a:xfrm>
            <a:off x="3458160" y="1533600"/>
            <a:ext cx="875160" cy="875160"/>
            <a:chOff x="3458160" y="1533600"/>
            <a:chExt cx="875160" cy="875160"/>
          </a:xfrm>
        </p:grpSpPr>
        <p:sp>
          <p:nvSpPr>
            <p:cNvPr id="631" name="CustomShape 13"/>
            <p:cNvSpPr/>
            <p:nvPr/>
          </p:nvSpPr>
          <p:spPr>
            <a:xfrm>
              <a:off x="3458160" y="1533600"/>
              <a:ext cx="875160" cy="875160"/>
            </a:xfrm>
            <a:prstGeom prst="ellipse">
              <a:avLst/>
            </a:prstGeom>
            <a:solidFill>
              <a:srgbClr val="808080"/>
            </a:solidFill>
            <a:ln w="38160">
              <a:solidFill>
                <a:srgbClr val="f0f0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14"/>
            <p:cNvSpPr/>
            <p:nvPr/>
          </p:nvSpPr>
          <p:spPr>
            <a:xfrm>
              <a:off x="3741120" y="1803600"/>
              <a:ext cx="335880" cy="335160"/>
            </a:xfrm>
            <a:custGeom>
              <a:avLst/>
              <a:gdLst/>
              <a:ahLst/>
              <a:rect l="l" t="t" r="r" b="b"/>
              <a:pathLst>
                <a:path w="7104" h="7104">
                  <a:moveTo>
                    <a:pt x="6270" y="835"/>
                  </a:moveTo>
                  <a:cubicBezTo>
                    <a:pt x="5435" y="0"/>
                    <a:pt x="4077" y="0"/>
                    <a:pt x="3243" y="835"/>
                  </a:cubicBezTo>
                  <a:cubicBezTo>
                    <a:pt x="2468" y="1610"/>
                    <a:pt x="2412" y="2836"/>
                    <a:pt x="3076" y="3675"/>
                  </a:cubicBezTo>
                  <a:lnTo>
                    <a:pt x="2661" y="4091"/>
                  </a:lnTo>
                  <a:lnTo>
                    <a:pt x="2516" y="3946"/>
                  </a:lnTo>
                  <a:cubicBezTo>
                    <a:pt x="2419" y="3849"/>
                    <a:pt x="2261" y="3849"/>
                    <a:pt x="2163" y="3946"/>
                  </a:cubicBezTo>
                  <a:lnTo>
                    <a:pt x="275" y="5834"/>
                  </a:lnTo>
                  <a:cubicBezTo>
                    <a:pt x="0" y="6109"/>
                    <a:pt x="0" y="6554"/>
                    <a:pt x="275" y="6829"/>
                  </a:cubicBezTo>
                  <a:cubicBezTo>
                    <a:pt x="550" y="7104"/>
                    <a:pt x="996" y="7104"/>
                    <a:pt x="1271" y="6829"/>
                  </a:cubicBezTo>
                  <a:lnTo>
                    <a:pt x="3158" y="4942"/>
                  </a:lnTo>
                  <a:cubicBezTo>
                    <a:pt x="3256" y="4844"/>
                    <a:pt x="3256" y="4686"/>
                    <a:pt x="3158" y="4588"/>
                  </a:cubicBezTo>
                  <a:lnTo>
                    <a:pt x="3014" y="4444"/>
                  </a:lnTo>
                  <a:lnTo>
                    <a:pt x="3430" y="4028"/>
                  </a:lnTo>
                  <a:cubicBezTo>
                    <a:pt x="4269" y="4692"/>
                    <a:pt x="5495" y="4637"/>
                    <a:pt x="6270" y="3862"/>
                  </a:cubicBezTo>
                  <a:cubicBezTo>
                    <a:pt x="7104" y="3027"/>
                    <a:pt x="7104" y="1670"/>
                    <a:pt x="6270" y="835"/>
                  </a:cubicBezTo>
                  <a:close/>
                  <a:moveTo>
                    <a:pt x="5497" y="2856"/>
                  </a:moveTo>
                  <a:lnTo>
                    <a:pt x="5497" y="3356"/>
                  </a:lnTo>
                  <a:cubicBezTo>
                    <a:pt x="5497" y="3494"/>
                    <a:pt x="5385" y="3606"/>
                    <a:pt x="5247" y="3606"/>
                  </a:cubicBezTo>
                  <a:lnTo>
                    <a:pt x="4248" y="3606"/>
                  </a:lnTo>
                  <a:cubicBezTo>
                    <a:pt x="4110" y="3606"/>
                    <a:pt x="3999" y="3494"/>
                    <a:pt x="3999" y="3356"/>
                  </a:cubicBezTo>
                  <a:lnTo>
                    <a:pt x="3999" y="2856"/>
                  </a:lnTo>
                  <a:cubicBezTo>
                    <a:pt x="3999" y="2660"/>
                    <a:pt x="4074" y="2482"/>
                    <a:pt x="4198" y="2348"/>
                  </a:cubicBezTo>
                  <a:cubicBezTo>
                    <a:pt x="3757" y="1871"/>
                    <a:pt x="4095" y="1091"/>
                    <a:pt x="4748" y="1091"/>
                  </a:cubicBezTo>
                  <a:cubicBezTo>
                    <a:pt x="5400" y="1091"/>
                    <a:pt x="5739" y="1871"/>
                    <a:pt x="5298" y="2348"/>
                  </a:cubicBezTo>
                  <a:cubicBezTo>
                    <a:pt x="5422" y="2482"/>
                    <a:pt x="5497" y="2660"/>
                    <a:pt x="5497" y="28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3" name="Group 15"/>
          <p:cNvGrpSpPr/>
          <p:nvPr/>
        </p:nvGrpSpPr>
        <p:grpSpPr>
          <a:xfrm>
            <a:off x="1264680" y="1533600"/>
            <a:ext cx="875160" cy="875160"/>
            <a:chOff x="1264680" y="1533600"/>
            <a:chExt cx="875160" cy="875160"/>
          </a:xfrm>
        </p:grpSpPr>
        <p:sp>
          <p:nvSpPr>
            <p:cNvPr id="634" name="CustomShape 16"/>
            <p:cNvSpPr/>
            <p:nvPr/>
          </p:nvSpPr>
          <p:spPr>
            <a:xfrm>
              <a:off x="1264680" y="1533600"/>
              <a:ext cx="875160" cy="875160"/>
            </a:xfrm>
            <a:prstGeom prst="ellipse">
              <a:avLst/>
            </a:prstGeom>
            <a:solidFill>
              <a:srgbClr val="808080"/>
            </a:solidFill>
            <a:ln w="38160">
              <a:solidFill>
                <a:srgbClr val="f0f0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CustomShape 17"/>
            <p:cNvSpPr/>
            <p:nvPr/>
          </p:nvSpPr>
          <p:spPr>
            <a:xfrm>
              <a:off x="1547280" y="1803600"/>
              <a:ext cx="335880" cy="335160"/>
            </a:xfrm>
            <a:custGeom>
              <a:avLst/>
              <a:gdLst/>
              <a:ahLst/>
              <a:rect l="l" t="t" r="r" b="b"/>
              <a:pathLst>
                <a:path w="607627" h="606722">
                  <a:moveTo>
                    <a:pt x="518958" y="480339"/>
                  </a:moveTo>
                  <a:lnTo>
                    <a:pt x="569613" y="480339"/>
                  </a:lnTo>
                  <a:cubicBezTo>
                    <a:pt x="590623" y="480339"/>
                    <a:pt x="607627" y="497315"/>
                    <a:pt x="607627" y="518201"/>
                  </a:cubicBezTo>
                  <a:lnTo>
                    <a:pt x="607627" y="568772"/>
                  </a:lnTo>
                  <a:cubicBezTo>
                    <a:pt x="607627" y="589658"/>
                    <a:pt x="590623" y="606722"/>
                    <a:pt x="569613" y="606722"/>
                  </a:cubicBezTo>
                  <a:lnTo>
                    <a:pt x="518958" y="606722"/>
                  </a:lnTo>
                  <a:cubicBezTo>
                    <a:pt x="498037" y="606722"/>
                    <a:pt x="481033" y="589658"/>
                    <a:pt x="481033" y="568772"/>
                  </a:cubicBezTo>
                  <a:lnTo>
                    <a:pt x="481033" y="518201"/>
                  </a:lnTo>
                  <a:cubicBezTo>
                    <a:pt x="481033" y="497315"/>
                    <a:pt x="498037" y="480339"/>
                    <a:pt x="518958" y="480339"/>
                  </a:cubicBezTo>
                  <a:close/>
                  <a:moveTo>
                    <a:pt x="518958" y="252836"/>
                  </a:moveTo>
                  <a:lnTo>
                    <a:pt x="569613" y="252836"/>
                  </a:lnTo>
                  <a:cubicBezTo>
                    <a:pt x="590623" y="252836"/>
                    <a:pt x="607627" y="269812"/>
                    <a:pt x="607627" y="290698"/>
                  </a:cubicBezTo>
                  <a:lnTo>
                    <a:pt x="607627" y="341269"/>
                  </a:lnTo>
                  <a:cubicBezTo>
                    <a:pt x="607627" y="362155"/>
                    <a:pt x="590623" y="379219"/>
                    <a:pt x="569613" y="379219"/>
                  </a:cubicBezTo>
                  <a:lnTo>
                    <a:pt x="518958" y="379219"/>
                  </a:lnTo>
                  <a:cubicBezTo>
                    <a:pt x="498037" y="379219"/>
                    <a:pt x="481033" y="362155"/>
                    <a:pt x="481033" y="341269"/>
                  </a:cubicBezTo>
                  <a:lnTo>
                    <a:pt x="481033" y="290698"/>
                  </a:lnTo>
                  <a:cubicBezTo>
                    <a:pt x="481033" y="269812"/>
                    <a:pt x="498037" y="252836"/>
                    <a:pt x="518958" y="252836"/>
                  </a:cubicBezTo>
                  <a:close/>
                  <a:moveTo>
                    <a:pt x="81603" y="151716"/>
                  </a:moveTo>
                  <a:lnTo>
                    <a:pt x="146211" y="151716"/>
                  </a:lnTo>
                  <a:cubicBezTo>
                    <a:pt x="179049" y="151716"/>
                    <a:pt x="206814" y="178110"/>
                    <a:pt x="210819" y="213124"/>
                  </a:cubicBezTo>
                  <a:lnTo>
                    <a:pt x="227549" y="359935"/>
                  </a:lnTo>
                  <a:cubicBezTo>
                    <a:pt x="228973" y="372199"/>
                    <a:pt x="225146" y="384374"/>
                    <a:pt x="217137" y="393349"/>
                  </a:cubicBezTo>
                  <a:cubicBezTo>
                    <a:pt x="210285" y="401081"/>
                    <a:pt x="201119" y="405613"/>
                    <a:pt x="191152" y="406146"/>
                  </a:cubicBezTo>
                  <a:lnTo>
                    <a:pt x="177180" y="594992"/>
                  </a:lnTo>
                  <a:cubicBezTo>
                    <a:pt x="176646" y="601568"/>
                    <a:pt x="171129" y="606722"/>
                    <a:pt x="164543" y="606722"/>
                  </a:cubicBezTo>
                  <a:lnTo>
                    <a:pt x="63271" y="606722"/>
                  </a:lnTo>
                  <a:cubicBezTo>
                    <a:pt x="56685" y="606722"/>
                    <a:pt x="51168" y="601568"/>
                    <a:pt x="50634" y="594992"/>
                  </a:cubicBezTo>
                  <a:lnTo>
                    <a:pt x="36662" y="406146"/>
                  </a:lnTo>
                  <a:cubicBezTo>
                    <a:pt x="26784" y="405613"/>
                    <a:pt x="17529" y="401081"/>
                    <a:pt x="10677" y="393349"/>
                  </a:cubicBezTo>
                  <a:cubicBezTo>
                    <a:pt x="2668" y="384374"/>
                    <a:pt x="-1070" y="372199"/>
                    <a:pt x="265" y="359935"/>
                  </a:cubicBezTo>
                  <a:lnTo>
                    <a:pt x="17084" y="213124"/>
                  </a:lnTo>
                  <a:cubicBezTo>
                    <a:pt x="21000" y="178110"/>
                    <a:pt x="48765" y="151716"/>
                    <a:pt x="81603" y="151716"/>
                  </a:cubicBezTo>
                  <a:close/>
                  <a:moveTo>
                    <a:pt x="392406" y="75787"/>
                  </a:moveTo>
                  <a:lnTo>
                    <a:pt x="443059" y="75787"/>
                  </a:lnTo>
                  <a:cubicBezTo>
                    <a:pt x="450092" y="75787"/>
                    <a:pt x="455700" y="81476"/>
                    <a:pt x="455700" y="88497"/>
                  </a:cubicBezTo>
                  <a:cubicBezTo>
                    <a:pt x="455700" y="95430"/>
                    <a:pt x="450092" y="101119"/>
                    <a:pt x="443059" y="101119"/>
                  </a:cubicBezTo>
                  <a:lnTo>
                    <a:pt x="392406" y="101119"/>
                  </a:lnTo>
                  <a:cubicBezTo>
                    <a:pt x="371486" y="101119"/>
                    <a:pt x="354483" y="118095"/>
                    <a:pt x="354483" y="139072"/>
                  </a:cubicBezTo>
                  <a:lnTo>
                    <a:pt x="354483" y="303326"/>
                  </a:lnTo>
                  <a:lnTo>
                    <a:pt x="443059" y="303326"/>
                  </a:lnTo>
                  <a:cubicBezTo>
                    <a:pt x="450092" y="303326"/>
                    <a:pt x="455700" y="309015"/>
                    <a:pt x="455700" y="316037"/>
                  </a:cubicBezTo>
                  <a:cubicBezTo>
                    <a:pt x="455700" y="322970"/>
                    <a:pt x="450092" y="328658"/>
                    <a:pt x="443059" y="328658"/>
                  </a:cubicBezTo>
                  <a:lnTo>
                    <a:pt x="354483" y="328658"/>
                  </a:lnTo>
                  <a:lnTo>
                    <a:pt x="354483" y="493002"/>
                  </a:lnTo>
                  <a:cubicBezTo>
                    <a:pt x="354483" y="513889"/>
                    <a:pt x="371486" y="530866"/>
                    <a:pt x="392406" y="530866"/>
                  </a:cubicBezTo>
                  <a:lnTo>
                    <a:pt x="443059" y="530866"/>
                  </a:lnTo>
                  <a:cubicBezTo>
                    <a:pt x="450092" y="530866"/>
                    <a:pt x="455700" y="536554"/>
                    <a:pt x="455700" y="543576"/>
                  </a:cubicBezTo>
                  <a:cubicBezTo>
                    <a:pt x="455700" y="550509"/>
                    <a:pt x="450092" y="556197"/>
                    <a:pt x="443059" y="556197"/>
                  </a:cubicBezTo>
                  <a:lnTo>
                    <a:pt x="392406" y="556197"/>
                  </a:lnTo>
                  <a:cubicBezTo>
                    <a:pt x="357510" y="556197"/>
                    <a:pt x="329112" y="527844"/>
                    <a:pt x="329112" y="493002"/>
                  </a:cubicBezTo>
                  <a:lnTo>
                    <a:pt x="329112" y="328658"/>
                  </a:lnTo>
                  <a:lnTo>
                    <a:pt x="265818" y="328658"/>
                  </a:lnTo>
                  <a:cubicBezTo>
                    <a:pt x="258785" y="328658"/>
                    <a:pt x="253177" y="322970"/>
                    <a:pt x="253177" y="316037"/>
                  </a:cubicBezTo>
                  <a:cubicBezTo>
                    <a:pt x="253177" y="309015"/>
                    <a:pt x="258785" y="303326"/>
                    <a:pt x="265818" y="303326"/>
                  </a:cubicBezTo>
                  <a:lnTo>
                    <a:pt x="329112" y="303326"/>
                  </a:lnTo>
                  <a:lnTo>
                    <a:pt x="329112" y="139072"/>
                  </a:lnTo>
                  <a:cubicBezTo>
                    <a:pt x="329112" y="104230"/>
                    <a:pt x="357510" y="75787"/>
                    <a:pt x="392406" y="75787"/>
                  </a:cubicBezTo>
                  <a:close/>
                  <a:moveTo>
                    <a:pt x="518958" y="25333"/>
                  </a:moveTo>
                  <a:lnTo>
                    <a:pt x="569613" y="25333"/>
                  </a:lnTo>
                  <a:cubicBezTo>
                    <a:pt x="590623" y="25333"/>
                    <a:pt x="607627" y="42309"/>
                    <a:pt x="607627" y="63195"/>
                  </a:cubicBezTo>
                  <a:lnTo>
                    <a:pt x="607627" y="113766"/>
                  </a:lnTo>
                  <a:cubicBezTo>
                    <a:pt x="607627" y="134652"/>
                    <a:pt x="590623" y="151716"/>
                    <a:pt x="569613" y="151716"/>
                  </a:cubicBezTo>
                  <a:lnTo>
                    <a:pt x="518958" y="151716"/>
                  </a:lnTo>
                  <a:cubicBezTo>
                    <a:pt x="498037" y="151716"/>
                    <a:pt x="481033" y="134652"/>
                    <a:pt x="481033" y="113766"/>
                  </a:cubicBezTo>
                  <a:lnTo>
                    <a:pt x="481033" y="63195"/>
                  </a:lnTo>
                  <a:cubicBezTo>
                    <a:pt x="481033" y="42309"/>
                    <a:pt x="498037" y="25333"/>
                    <a:pt x="518958" y="25333"/>
                  </a:cubicBezTo>
                  <a:close/>
                  <a:moveTo>
                    <a:pt x="113916" y="0"/>
                  </a:moveTo>
                  <a:cubicBezTo>
                    <a:pt x="148855" y="0"/>
                    <a:pt x="177178" y="28292"/>
                    <a:pt x="177178" y="63192"/>
                  </a:cubicBezTo>
                  <a:cubicBezTo>
                    <a:pt x="177178" y="98092"/>
                    <a:pt x="148855" y="126384"/>
                    <a:pt x="113916" y="126384"/>
                  </a:cubicBezTo>
                  <a:cubicBezTo>
                    <a:pt x="78977" y="126384"/>
                    <a:pt x="50654" y="98092"/>
                    <a:pt x="50654" y="63192"/>
                  </a:cubicBezTo>
                  <a:cubicBezTo>
                    <a:pt x="50654" y="28292"/>
                    <a:pt x="78977" y="0"/>
                    <a:pt x="113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6" name="Group 18"/>
          <p:cNvGrpSpPr/>
          <p:nvPr/>
        </p:nvGrpSpPr>
        <p:grpSpPr>
          <a:xfrm>
            <a:off x="10038960" y="1533600"/>
            <a:ext cx="875160" cy="875160"/>
            <a:chOff x="10038960" y="1533600"/>
            <a:chExt cx="875160" cy="875160"/>
          </a:xfrm>
        </p:grpSpPr>
        <p:sp>
          <p:nvSpPr>
            <p:cNvPr id="637" name="CustomShape 19"/>
            <p:cNvSpPr/>
            <p:nvPr/>
          </p:nvSpPr>
          <p:spPr>
            <a:xfrm>
              <a:off x="10038960" y="1533600"/>
              <a:ext cx="875160" cy="875160"/>
            </a:xfrm>
            <a:prstGeom prst="ellipse">
              <a:avLst/>
            </a:prstGeom>
            <a:solidFill>
              <a:srgbClr val="808080"/>
            </a:solidFill>
            <a:ln w="38160">
              <a:solidFill>
                <a:srgbClr val="f0f0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20"/>
            <p:cNvSpPr/>
            <p:nvPr/>
          </p:nvSpPr>
          <p:spPr>
            <a:xfrm>
              <a:off x="10321920" y="1805040"/>
              <a:ext cx="335880" cy="332640"/>
            </a:xfrm>
            <a:custGeom>
              <a:avLst/>
              <a:gdLst/>
              <a:ahLst/>
              <a:rect l="l" t="t" r="r" b="b"/>
              <a:pathLst>
                <a:path w="605882" h="600411">
                  <a:moveTo>
                    <a:pt x="509642" y="502443"/>
                  </a:moveTo>
                  <a:cubicBezTo>
                    <a:pt x="513956" y="502443"/>
                    <a:pt x="515394" y="503879"/>
                    <a:pt x="515394" y="505314"/>
                  </a:cubicBezTo>
                  <a:cubicBezTo>
                    <a:pt x="515394" y="506750"/>
                    <a:pt x="513956" y="509621"/>
                    <a:pt x="515394" y="509621"/>
                  </a:cubicBezTo>
                  <a:cubicBezTo>
                    <a:pt x="518270" y="509621"/>
                    <a:pt x="524022" y="506750"/>
                    <a:pt x="525460" y="502443"/>
                  </a:cubicBezTo>
                  <a:cubicBezTo>
                    <a:pt x="525460" y="498137"/>
                    <a:pt x="529773" y="506750"/>
                    <a:pt x="531211" y="511056"/>
                  </a:cubicBezTo>
                  <a:cubicBezTo>
                    <a:pt x="532649" y="516798"/>
                    <a:pt x="539839" y="522540"/>
                    <a:pt x="542715" y="526846"/>
                  </a:cubicBezTo>
                  <a:cubicBezTo>
                    <a:pt x="547029" y="529717"/>
                    <a:pt x="545591" y="534023"/>
                    <a:pt x="544153" y="536894"/>
                  </a:cubicBezTo>
                  <a:cubicBezTo>
                    <a:pt x="542715" y="541200"/>
                    <a:pt x="541277" y="548377"/>
                    <a:pt x="539839" y="552684"/>
                  </a:cubicBezTo>
                  <a:cubicBezTo>
                    <a:pt x="538401" y="555555"/>
                    <a:pt x="532649" y="556990"/>
                    <a:pt x="531211" y="556990"/>
                  </a:cubicBezTo>
                  <a:cubicBezTo>
                    <a:pt x="529773" y="556990"/>
                    <a:pt x="526898" y="556990"/>
                    <a:pt x="522584" y="555555"/>
                  </a:cubicBezTo>
                  <a:cubicBezTo>
                    <a:pt x="519708" y="555555"/>
                    <a:pt x="518270" y="551248"/>
                    <a:pt x="515394" y="549813"/>
                  </a:cubicBezTo>
                  <a:cubicBezTo>
                    <a:pt x="513956" y="548377"/>
                    <a:pt x="511080" y="544071"/>
                    <a:pt x="508204" y="542636"/>
                  </a:cubicBezTo>
                  <a:cubicBezTo>
                    <a:pt x="506766" y="541200"/>
                    <a:pt x="490948" y="546942"/>
                    <a:pt x="488072" y="548377"/>
                  </a:cubicBezTo>
                  <a:cubicBezTo>
                    <a:pt x="483758" y="549813"/>
                    <a:pt x="482320" y="549813"/>
                    <a:pt x="479444" y="548377"/>
                  </a:cubicBezTo>
                  <a:cubicBezTo>
                    <a:pt x="473692" y="546942"/>
                    <a:pt x="478006" y="539765"/>
                    <a:pt x="478006" y="536894"/>
                  </a:cubicBezTo>
                  <a:cubicBezTo>
                    <a:pt x="478006" y="534023"/>
                    <a:pt x="476568" y="528281"/>
                    <a:pt x="476568" y="523975"/>
                  </a:cubicBezTo>
                  <a:cubicBezTo>
                    <a:pt x="476568" y="521104"/>
                    <a:pt x="485196" y="519669"/>
                    <a:pt x="488072" y="518233"/>
                  </a:cubicBezTo>
                  <a:cubicBezTo>
                    <a:pt x="489510" y="518233"/>
                    <a:pt x="492386" y="512492"/>
                    <a:pt x="493824" y="509621"/>
                  </a:cubicBezTo>
                  <a:cubicBezTo>
                    <a:pt x="496700" y="508185"/>
                    <a:pt x="499576" y="508185"/>
                    <a:pt x="501014" y="509621"/>
                  </a:cubicBezTo>
                  <a:cubicBezTo>
                    <a:pt x="502452" y="509621"/>
                    <a:pt x="503890" y="503879"/>
                    <a:pt x="509642" y="502443"/>
                  </a:cubicBezTo>
                  <a:close/>
                  <a:moveTo>
                    <a:pt x="510755" y="484065"/>
                  </a:moveTo>
                  <a:cubicBezTo>
                    <a:pt x="512555" y="484423"/>
                    <a:pt x="514714" y="485139"/>
                    <a:pt x="515433" y="485139"/>
                  </a:cubicBezTo>
                  <a:cubicBezTo>
                    <a:pt x="516873" y="486572"/>
                    <a:pt x="521191" y="485139"/>
                    <a:pt x="525509" y="486572"/>
                  </a:cubicBezTo>
                  <a:cubicBezTo>
                    <a:pt x="531266" y="488004"/>
                    <a:pt x="529827" y="489436"/>
                    <a:pt x="534145" y="490869"/>
                  </a:cubicBezTo>
                  <a:cubicBezTo>
                    <a:pt x="538463" y="492301"/>
                    <a:pt x="537024" y="492301"/>
                    <a:pt x="537024" y="493734"/>
                  </a:cubicBezTo>
                  <a:cubicBezTo>
                    <a:pt x="537024" y="495166"/>
                    <a:pt x="538463" y="498031"/>
                    <a:pt x="539902" y="499464"/>
                  </a:cubicBezTo>
                  <a:cubicBezTo>
                    <a:pt x="539902" y="500896"/>
                    <a:pt x="537024" y="500896"/>
                    <a:pt x="534145" y="500896"/>
                  </a:cubicBezTo>
                  <a:cubicBezTo>
                    <a:pt x="531266" y="500896"/>
                    <a:pt x="529827" y="498031"/>
                    <a:pt x="525509" y="499464"/>
                  </a:cubicBezTo>
                  <a:cubicBezTo>
                    <a:pt x="522630" y="499464"/>
                    <a:pt x="519751" y="496599"/>
                    <a:pt x="516873" y="495166"/>
                  </a:cubicBezTo>
                  <a:cubicBezTo>
                    <a:pt x="513994" y="493734"/>
                    <a:pt x="518312" y="492301"/>
                    <a:pt x="516873" y="490869"/>
                  </a:cubicBezTo>
                  <a:cubicBezTo>
                    <a:pt x="515433" y="489436"/>
                    <a:pt x="509676" y="489436"/>
                    <a:pt x="508237" y="485139"/>
                  </a:cubicBezTo>
                  <a:cubicBezTo>
                    <a:pt x="507517" y="483707"/>
                    <a:pt x="508956" y="483707"/>
                    <a:pt x="510755" y="484065"/>
                  </a:cubicBezTo>
                  <a:close/>
                  <a:moveTo>
                    <a:pt x="447040" y="472502"/>
                  </a:moveTo>
                  <a:cubicBezTo>
                    <a:pt x="449014" y="473756"/>
                    <a:pt x="451526" y="475908"/>
                    <a:pt x="452243" y="476625"/>
                  </a:cubicBezTo>
                  <a:cubicBezTo>
                    <a:pt x="452243" y="476625"/>
                    <a:pt x="459420" y="482361"/>
                    <a:pt x="462290" y="485229"/>
                  </a:cubicBezTo>
                  <a:cubicBezTo>
                    <a:pt x="465161" y="488097"/>
                    <a:pt x="466596" y="483795"/>
                    <a:pt x="468032" y="480927"/>
                  </a:cubicBezTo>
                  <a:cubicBezTo>
                    <a:pt x="469467" y="478059"/>
                    <a:pt x="472337" y="478059"/>
                    <a:pt x="476643" y="476625"/>
                  </a:cubicBezTo>
                  <a:cubicBezTo>
                    <a:pt x="480949" y="475191"/>
                    <a:pt x="479514" y="476625"/>
                    <a:pt x="480949" y="479493"/>
                  </a:cubicBezTo>
                  <a:cubicBezTo>
                    <a:pt x="480949" y="480927"/>
                    <a:pt x="479514" y="485229"/>
                    <a:pt x="479514" y="486663"/>
                  </a:cubicBezTo>
                  <a:cubicBezTo>
                    <a:pt x="479514" y="488097"/>
                    <a:pt x="483820" y="483795"/>
                    <a:pt x="486690" y="480927"/>
                  </a:cubicBezTo>
                  <a:cubicBezTo>
                    <a:pt x="489561" y="479493"/>
                    <a:pt x="493867" y="479493"/>
                    <a:pt x="493867" y="482361"/>
                  </a:cubicBezTo>
                  <a:cubicBezTo>
                    <a:pt x="495302" y="483795"/>
                    <a:pt x="493867" y="488097"/>
                    <a:pt x="495302" y="490966"/>
                  </a:cubicBezTo>
                  <a:cubicBezTo>
                    <a:pt x="495302" y="493834"/>
                    <a:pt x="492432" y="492400"/>
                    <a:pt x="489561" y="495268"/>
                  </a:cubicBezTo>
                  <a:cubicBezTo>
                    <a:pt x="486690" y="496702"/>
                    <a:pt x="485255" y="495268"/>
                    <a:pt x="482385" y="493834"/>
                  </a:cubicBezTo>
                  <a:cubicBezTo>
                    <a:pt x="479514" y="493834"/>
                    <a:pt x="480949" y="496702"/>
                    <a:pt x="479514" y="498136"/>
                  </a:cubicBezTo>
                  <a:cubicBezTo>
                    <a:pt x="478079" y="498136"/>
                    <a:pt x="472337" y="496702"/>
                    <a:pt x="469467" y="493834"/>
                  </a:cubicBezTo>
                  <a:cubicBezTo>
                    <a:pt x="465161" y="492400"/>
                    <a:pt x="465161" y="492400"/>
                    <a:pt x="462290" y="493834"/>
                  </a:cubicBezTo>
                  <a:cubicBezTo>
                    <a:pt x="459420" y="496702"/>
                    <a:pt x="457985" y="492400"/>
                    <a:pt x="455114" y="489532"/>
                  </a:cubicBezTo>
                  <a:cubicBezTo>
                    <a:pt x="452243" y="486663"/>
                    <a:pt x="447937" y="478059"/>
                    <a:pt x="445067" y="473757"/>
                  </a:cubicBezTo>
                  <a:cubicBezTo>
                    <a:pt x="443631" y="470888"/>
                    <a:pt x="445067" y="471247"/>
                    <a:pt x="447040" y="472502"/>
                  </a:cubicBezTo>
                  <a:close/>
                  <a:moveTo>
                    <a:pt x="526863" y="387676"/>
                  </a:moveTo>
                  <a:cubicBezTo>
                    <a:pt x="527580" y="386597"/>
                    <a:pt x="528297" y="386237"/>
                    <a:pt x="528297" y="387676"/>
                  </a:cubicBezTo>
                  <a:cubicBezTo>
                    <a:pt x="529731" y="390553"/>
                    <a:pt x="531165" y="394869"/>
                    <a:pt x="529731" y="397747"/>
                  </a:cubicBezTo>
                  <a:cubicBezTo>
                    <a:pt x="526863" y="399185"/>
                    <a:pt x="525429" y="400624"/>
                    <a:pt x="525429" y="404940"/>
                  </a:cubicBezTo>
                  <a:cubicBezTo>
                    <a:pt x="525429" y="410695"/>
                    <a:pt x="526863" y="413572"/>
                    <a:pt x="521127" y="416450"/>
                  </a:cubicBezTo>
                  <a:cubicBezTo>
                    <a:pt x="516824" y="419327"/>
                    <a:pt x="501049" y="429398"/>
                    <a:pt x="503917" y="425082"/>
                  </a:cubicBezTo>
                  <a:cubicBezTo>
                    <a:pt x="503917" y="425082"/>
                    <a:pt x="505352" y="420766"/>
                    <a:pt x="508220" y="417888"/>
                  </a:cubicBezTo>
                  <a:cubicBezTo>
                    <a:pt x="512522" y="415011"/>
                    <a:pt x="515390" y="415011"/>
                    <a:pt x="516824" y="410695"/>
                  </a:cubicBezTo>
                  <a:cubicBezTo>
                    <a:pt x="519692" y="406379"/>
                    <a:pt x="518258" y="407817"/>
                    <a:pt x="521127" y="402063"/>
                  </a:cubicBezTo>
                  <a:cubicBezTo>
                    <a:pt x="522561" y="396308"/>
                    <a:pt x="523995" y="394869"/>
                    <a:pt x="525429" y="391992"/>
                  </a:cubicBezTo>
                  <a:cubicBezTo>
                    <a:pt x="525429" y="390553"/>
                    <a:pt x="526146" y="388755"/>
                    <a:pt x="526863" y="387676"/>
                  </a:cubicBezTo>
                  <a:close/>
                  <a:moveTo>
                    <a:pt x="15955" y="301859"/>
                  </a:moveTo>
                  <a:cubicBezTo>
                    <a:pt x="17391" y="300426"/>
                    <a:pt x="23134" y="300426"/>
                    <a:pt x="26006" y="301859"/>
                  </a:cubicBezTo>
                  <a:cubicBezTo>
                    <a:pt x="27442" y="301859"/>
                    <a:pt x="31749" y="301859"/>
                    <a:pt x="34621" y="304725"/>
                  </a:cubicBezTo>
                  <a:cubicBezTo>
                    <a:pt x="36056" y="306158"/>
                    <a:pt x="48978" y="309024"/>
                    <a:pt x="51850" y="309024"/>
                  </a:cubicBezTo>
                  <a:cubicBezTo>
                    <a:pt x="54722" y="310457"/>
                    <a:pt x="57593" y="307591"/>
                    <a:pt x="60465" y="307591"/>
                  </a:cubicBezTo>
                  <a:cubicBezTo>
                    <a:pt x="63336" y="307591"/>
                    <a:pt x="71951" y="309024"/>
                    <a:pt x="73387" y="307591"/>
                  </a:cubicBezTo>
                  <a:cubicBezTo>
                    <a:pt x="76258" y="306158"/>
                    <a:pt x="80566" y="309024"/>
                    <a:pt x="80566" y="309024"/>
                  </a:cubicBezTo>
                  <a:cubicBezTo>
                    <a:pt x="82002" y="310457"/>
                    <a:pt x="106410" y="314756"/>
                    <a:pt x="113589" y="313323"/>
                  </a:cubicBezTo>
                  <a:cubicBezTo>
                    <a:pt x="119332" y="310457"/>
                    <a:pt x="122204" y="309024"/>
                    <a:pt x="123640" y="311890"/>
                  </a:cubicBezTo>
                  <a:cubicBezTo>
                    <a:pt x="125075" y="314756"/>
                    <a:pt x="132254" y="309024"/>
                    <a:pt x="137998" y="307591"/>
                  </a:cubicBezTo>
                  <a:cubicBezTo>
                    <a:pt x="142305" y="306158"/>
                    <a:pt x="146612" y="314756"/>
                    <a:pt x="146612" y="320488"/>
                  </a:cubicBezTo>
                  <a:cubicBezTo>
                    <a:pt x="146612" y="326220"/>
                    <a:pt x="143741" y="324787"/>
                    <a:pt x="143741" y="327653"/>
                  </a:cubicBezTo>
                  <a:cubicBezTo>
                    <a:pt x="143741" y="331953"/>
                    <a:pt x="146612" y="331953"/>
                    <a:pt x="146612" y="333386"/>
                  </a:cubicBezTo>
                  <a:cubicBezTo>
                    <a:pt x="146612" y="336252"/>
                    <a:pt x="143741" y="334819"/>
                    <a:pt x="142305" y="336252"/>
                  </a:cubicBezTo>
                  <a:cubicBezTo>
                    <a:pt x="140869" y="339118"/>
                    <a:pt x="137998" y="339118"/>
                    <a:pt x="135126" y="337685"/>
                  </a:cubicBezTo>
                  <a:cubicBezTo>
                    <a:pt x="132254" y="336252"/>
                    <a:pt x="132254" y="337685"/>
                    <a:pt x="127947" y="340551"/>
                  </a:cubicBezTo>
                  <a:cubicBezTo>
                    <a:pt x="123640" y="343417"/>
                    <a:pt x="125075" y="346283"/>
                    <a:pt x="123640" y="352015"/>
                  </a:cubicBezTo>
                  <a:cubicBezTo>
                    <a:pt x="123640" y="357747"/>
                    <a:pt x="126511" y="356314"/>
                    <a:pt x="129383" y="359180"/>
                  </a:cubicBezTo>
                  <a:cubicBezTo>
                    <a:pt x="133690" y="362046"/>
                    <a:pt x="136562" y="363479"/>
                    <a:pt x="140869" y="363479"/>
                  </a:cubicBezTo>
                  <a:cubicBezTo>
                    <a:pt x="145176" y="363479"/>
                    <a:pt x="143741" y="369211"/>
                    <a:pt x="143741" y="372077"/>
                  </a:cubicBezTo>
                  <a:cubicBezTo>
                    <a:pt x="143741" y="374943"/>
                    <a:pt x="145176" y="374943"/>
                    <a:pt x="148048" y="374943"/>
                  </a:cubicBezTo>
                  <a:cubicBezTo>
                    <a:pt x="150920" y="374943"/>
                    <a:pt x="148048" y="366345"/>
                    <a:pt x="150920" y="364912"/>
                  </a:cubicBezTo>
                  <a:cubicBezTo>
                    <a:pt x="153791" y="363479"/>
                    <a:pt x="152355" y="359180"/>
                    <a:pt x="149484" y="354881"/>
                  </a:cubicBezTo>
                  <a:cubicBezTo>
                    <a:pt x="148048" y="352015"/>
                    <a:pt x="150920" y="346283"/>
                    <a:pt x="150920" y="343417"/>
                  </a:cubicBezTo>
                  <a:cubicBezTo>
                    <a:pt x="150920" y="340551"/>
                    <a:pt x="153791" y="339118"/>
                    <a:pt x="156663" y="340551"/>
                  </a:cubicBezTo>
                  <a:cubicBezTo>
                    <a:pt x="159534" y="340551"/>
                    <a:pt x="162406" y="341984"/>
                    <a:pt x="163842" y="343417"/>
                  </a:cubicBezTo>
                  <a:cubicBezTo>
                    <a:pt x="166713" y="344850"/>
                    <a:pt x="165278" y="344850"/>
                    <a:pt x="168149" y="349149"/>
                  </a:cubicBezTo>
                  <a:cubicBezTo>
                    <a:pt x="169585" y="353448"/>
                    <a:pt x="172457" y="349149"/>
                    <a:pt x="173892" y="346283"/>
                  </a:cubicBezTo>
                  <a:cubicBezTo>
                    <a:pt x="175328" y="341984"/>
                    <a:pt x="178200" y="346283"/>
                    <a:pt x="179635" y="352015"/>
                  </a:cubicBezTo>
                  <a:cubicBezTo>
                    <a:pt x="182507" y="357747"/>
                    <a:pt x="182507" y="359180"/>
                    <a:pt x="186815" y="363479"/>
                  </a:cubicBezTo>
                  <a:cubicBezTo>
                    <a:pt x="191122" y="369211"/>
                    <a:pt x="193994" y="380675"/>
                    <a:pt x="195430" y="384974"/>
                  </a:cubicBezTo>
                  <a:cubicBezTo>
                    <a:pt x="198301" y="389273"/>
                    <a:pt x="196865" y="389273"/>
                    <a:pt x="193994" y="389273"/>
                  </a:cubicBezTo>
                  <a:cubicBezTo>
                    <a:pt x="191122" y="387840"/>
                    <a:pt x="183943" y="392139"/>
                    <a:pt x="181071" y="393572"/>
                  </a:cubicBezTo>
                  <a:cubicBezTo>
                    <a:pt x="179635" y="395005"/>
                    <a:pt x="175328" y="396438"/>
                    <a:pt x="171021" y="399304"/>
                  </a:cubicBezTo>
                  <a:cubicBezTo>
                    <a:pt x="168149" y="400737"/>
                    <a:pt x="166713" y="403604"/>
                    <a:pt x="163842" y="405037"/>
                  </a:cubicBezTo>
                  <a:cubicBezTo>
                    <a:pt x="159534" y="406470"/>
                    <a:pt x="159534" y="409336"/>
                    <a:pt x="156663" y="413635"/>
                  </a:cubicBezTo>
                  <a:cubicBezTo>
                    <a:pt x="153791" y="419367"/>
                    <a:pt x="148048" y="423666"/>
                    <a:pt x="148048" y="427965"/>
                  </a:cubicBezTo>
                  <a:cubicBezTo>
                    <a:pt x="146612" y="430831"/>
                    <a:pt x="148048" y="436563"/>
                    <a:pt x="145176" y="436563"/>
                  </a:cubicBezTo>
                  <a:cubicBezTo>
                    <a:pt x="143741" y="437996"/>
                    <a:pt x="142305" y="430831"/>
                    <a:pt x="139433" y="429398"/>
                  </a:cubicBezTo>
                  <a:cubicBezTo>
                    <a:pt x="137998" y="427965"/>
                    <a:pt x="130819" y="426532"/>
                    <a:pt x="123640" y="427965"/>
                  </a:cubicBezTo>
                  <a:cubicBezTo>
                    <a:pt x="115025" y="430831"/>
                    <a:pt x="120768" y="443728"/>
                    <a:pt x="122204" y="446594"/>
                  </a:cubicBezTo>
                  <a:cubicBezTo>
                    <a:pt x="122204" y="449460"/>
                    <a:pt x="130819" y="443728"/>
                    <a:pt x="132254" y="440862"/>
                  </a:cubicBezTo>
                  <a:cubicBezTo>
                    <a:pt x="135126" y="437996"/>
                    <a:pt x="136562" y="442295"/>
                    <a:pt x="136562" y="445161"/>
                  </a:cubicBezTo>
                  <a:cubicBezTo>
                    <a:pt x="136562" y="448027"/>
                    <a:pt x="135126" y="452326"/>
                    <a:pt x="137998" y="452326"/>
                  </a:cubicBezTo>
                  <a:cubicBezTo>
                    <a:pt x="140869" y="453759"/>
                    <a:pt x="142305" y="453759"/>
                    <a:pt x="145176" y="459491"/>
                  </a:cubicBezTo>
                  <a:cubicBezTo>
                    <a:pt x="146612" y="463790"/>
                    <a:pt x="152355" y="462357"/>
                    <a:pt x="156663" y="459491"/>
                  </a:cubicBezTo>
                  <a:cubicBezTo>
                    <a:pt x="160970" y="456625"/>
                    <a:pt x="179635" y="462357"/>
                    <a:pt x="181071" y="463790"/>
                  </a:cubicBezTo>
                  <a:cubicBezTo>
                    <a:pt x="183943" y="465223"/>
                    <a:pt x="189686" y="465223"/>
                    <a:pt x="192558" y="469522"/>
                  </a:cubicBezTo>
                  <a:cubicBezTo>
                    <a:pt x="195430" y="472388"/>
                    <a:pt x="205480" y="482420"/>
                    <a:pt x="206916" y="482420"/>
                  </a:cubicBezTo>
                  <a:cubicBezTo>
                    <a:pt x="206916" y="483853"/>
                    <a:pt x="222710" y="485286"/>
                    <a:pt x="228453" y="489585"/>
                  </a:cubicBezTo>
                  <a:cubicBezTo>
                    <a:pt x="232760" y="492451"/>
                    <a:pt x="225581" y="506781"/>
                    <a:pt x="224145" y="513946"/>
                  </a:cubicBezTo>
                  <a:cubicBezTo>
                    <a:pt x="222710" y="521111"/>
                    <a:pt x="216967" y="525410"/>
                    <a:pt x="214095" y="526843"/>
                  </a:cubicBezTo>
                  <a:cubicBezTo>
                    <a:pt x="211223" y="528276"/>
                    <a:pt x="193994" y="551204"/>
                    <a:pt x="191122" y="554071"/>
                  </a:cubicBezTo>
                  <a:cubicBezTo>
                    <a:pt x="188251" y="556937"/>
                    <a:pt x="178200" y="564102"/>
                    <a:pt x="176764" y="566968"/>
                  </a:cubicBezTo>
                  <a:cubicBezTo>
                    <a:pt x="173892" y="569834"/>
                    <a:pt x="173892" y="572700"/>
                    <a:pt x="173892" y="575566"/>
                  </a:cubicBezTo>
                  <a:cubicBezTo>
                    <a:pt x="175328" y="579865"/>
                    <a:pt x="175328" y="581298"/>
                    <a:pt x="173892" y="585597"/>
                  </a:cubicBezTo>
                  <a:cubicBezTo>
                    <a:pt x="172457" y="588463"/>
                    <a:pt x="171021" y="592762"/>
                    <a:pt x="173892" y="595628"/>
                  </a:cubicBezTo>
                  <a:cubicBezTo>
                    <a:pt x="175328" y="599927"/>
                    <a:pt x="176764" y="599927"/>
                    <a:pt x="173892" y="599927"/>
                  </a:cubicBezTo>
                  <a:cubicBezTo>
                    <a:pt x="171021" y="601360"/>
                    <a:pt x="163842" y="599927"/>
                    <a:pt x="159534" y="591329"/>
                  </a:cubicBezTo>
                  <a:cubicBezTo>
                    <a:pt x="153791" y="584164"/>
                    <a:pt x="159534" y="565535"/>
                    <a:pt x="159534" y="561236"/>
                  </a:cubicBezTo>
                  <a:cubicBezTo>
                    <a:pt x="159534" y="555504"/>
                    <a:pt x="163842" y="529709"/>
                    <a:pt x="163842" y="523977"/>
                  </a:cubicBezTo>
                  <a:cubicBezTo>
                    <a:pt x="165278" y="518245"/>
                    <a:pt x="160970" y="513946"/>
                    <a:pt x="158099" y="512513"/>
                  </a:cubicBezTo>
                  <a:cubicBezTo>
                    <a:pt x="153791" y="509647"/>
                    <a:pt x="149484" y="498183"/>
                    <a:pt x="146612" y="493884"/>
                  </a:cubicBezTo>
                  <a:cubicBezTo>
                    <a:pt x="145176" y="489585"/>
                    <a:pt x="146612" y="485286"/>
                    <a:pt x="148048" y="480987"/>
                  </a:cubicBezTo>
                  <a:cubicBezTo>
                    <a:pt x="149484" y="478120"/>
                    <a:pt x="149484" y="473821"/>
                    <a:pt x="148048" y="470955"/>
                  </a:cubicBezTo>
                  <a:cubicBezTo>
                    <a:pt x="146612" y="468089"/>
                    <a:pt x="139433" y="463790"/>
                    <a:pt x="136562" y="462357"/>
                  </a:cubicBezTo>
                  <a:cubicBezTo>
                    <a:pt x="133690" y="460924"/>
                    <a:pt x="130819" y="459491"/>
                    <a:pt x="127947" y="456625"/>
                  </a:cubicBezTo>
                  <a:cubicBezTo>
                    <a:pt x="125075" y="453759"/>
                    <a:pt x="120768" y="453759"/>
                    <a:pt x="113589" y="452326"/>
                  </a:cubicBezTo>
                  <a:cubicBezTo>
                    <a:pt x="106410" y="450893"/>
                    <a:pt x="102103" y="440862"/>
                    <a:pt x="99231" y="437996"/>
                  </a:cubicBezTo>
                  <a:cubicBezTo>
                    <a:pt x="97795" y="435130"/>
                    <a:pt x="97795" y="439429"/>
                    <a:pt x="97795" y="443728"/>
                  </a:cubicBezTo>
                  <a:cubicBezTo>
                    <a:pt x="96360" y="448027"/>
                    <a:pt x="87745" y="429398"/>
                    <a:pt x="80566" y="420800"/>
                  </a:cubicBezTo>
                  <a:cubicBezTo>
                    <a:pt x="71951" y="410769"/>
                    <a:pt x="71951" y="393572"/>
                    <a:pt x="71951" y="387840"/>
                  </a:cubicBezTo>
                  <a:cubicBezTo>
                    <a:pt x="71951" y="383541"/>
                    <a:pt x="64772" y="372077"/>
                    <a:pt x="57593" y="367778"/>
                  </a:cubicBezTo>
                  <a:cubicBezTo>
                    <a:pt x="48978" y="363479"/>
                    <a:pt x="47543" y="357747"/>
                    <a:pt x="46107" y="352015"/>
                  </a:cubicBezTo>
                  <a:cubicBezTo>
                    <a:pt x="43235" y="347716"/>
                    <a:pt x="36056" y="347716"/>
                    <a:pt x="30313" y="352015"/>
                  </a:cubicBezTo>
                  <a:cubicBezTo>
                    <a:pt x="24570" y="356314"/>
                    <a:pt x="17391" y="354881"/>
                    <a:pt x="8776" y="352015"/>
                  </a:cubicBezTo>
                  <a:cubicBezTo>
                    <a:pt x="162" y="349149"/>
                    <a:pt x="3033" y="334819"/>
                    <a:pt x="162" y="329087"/>
                  </a:cubicBezTo>
                  <a:cubicBezTo>
                    <a:pt x="-1274" y="323354"/>
                    <a:pt x="7340" y="320488"/>
                    <a:pt x="4469" y="316189"/>
                  </a:cubicBezTo>
                  <a:cubicBezTo>
                    <a:pt x="1597" y="311890"/>
                    <a:pt x="4469" y="311890"/>
                    <a:pt x="7340" y="309024"/>
                  </a:cubicBezTo>
                  <a:cubicBezTo>
                    <a:pt x="10212" y="307591"/>
                    <a:pt x="14519" y="303292"/>
                    <a:pt x="15955" y="301859"/>
                  </a:cubicBezTo>
                  <a:close/>
                  <a:moveTo>
                    <a:pt x="186781" y="274448"/>
                  </a:moveTo>
                  <a:lnTo>
                    <a:pt x="257129" y="274448"/>
                  </a:lnTo>
                  <a:cubicBezTo>
                    <a:pt x="254258" y="278756"/>
                    <a:pt x="251387" y="284499"/>
                    <a:pt x="249951" y="287371"/>
                  </a:cubicBezTo>
                  <a:cubicBezTo>
                    <a:pt x="248515" y="290242"/>
                    <a:pt x="249951" y="295986"/>
                    <a:pt x="251387" y="301729"/>
                  </a:cubicBezTo>
                  <a:cubicBezTo>
                    <a:pt x="252822" y="307472"/>
                    <a:pt x="248515" y="308908"/>
                    <a:pt x="245644" y="311780"/>
                  </a:cubicBezTo>
                  <a:cubicBezTo>
                    <a:pt x="242773" y="316088"/>
                    <a:pt x="228416" y="326138"/>
                    <a:pt x="222673" y="329010"/>
                  </a:cubicBezTo>
                  <a:cubicBezTo>
                    <a:pt x="218366" y="331882"/>
                    <a:pt x="218366" y="336189"/>
                    <a:pt x="215495" y="341933"/>
                  </a:cubicBezTo>
                  <a:cubicBezTo>
                    <a:pt x="214059" y="347676"/>
                    <a:pt x="214059" y="351984"/>
                    <a:pt x="211188" y="353419"/>
                  </a:cubicBezTo>
                  <a:cubicBezTo>
                    <a:pt x="208316" y="356291"/>
                    <a:pt x="209752" y="350548"/>
                    <a:pt x="205445" y="350548"/>
                  </a:cubicBezTo>
                  <a:cubicBezTo>
                    <a:pt x="202574" y="350548"/>
                    <a:pt x="198267" y="340497"/>
                    <a:pt x="195395" y="331882"/>
                  </a:cubicBezTo>
                  <a:cubicBezTo>
                    <a:pt x="191088" y="324703"/>
                    <a:pt x="192524" y="317523"/>
                    <a:pt x="192524" y="314652"/>
                  </a:cubicBezTo>
                  <a:cubicBezTo>
                    <a:pt x="193960" y="311780"/>
                    <a:pt x="193960" y="307472"/>
                    <a:pt x="192524" y="304601"/>
                  </a:cubicBezTo>
                  <a:cubicBezTo>
                    <a:pt x="191088" y="301729"/>
                    <a:pt x="189653" y="304601"/>
                    <a:pt x="189653" y="297422"/>
                  </a:cubicBezTo>
                  <a:cubicBezTo>
                    <a:pt x="189653" y="293114"/>
                    <a:pt x="186781" y="278756"/>
                    <a:pt x="186781" y="274448"/>
                  </a:cubicBezTo>
                  <a:close/>
                  <a:moveTo>
                    <a:pt x="465186" y="265820"/>
                  </a:moveTo>
                  <a:cubicBezTo>
                    <a:pt x="479543" y="262953"/>
                    <a:pt x="485285" y="278721"/>
                    <a:pt x="492464" y="283021"/>
                  </a:cubicBezTo>
                  <a:cubicBezTo>
                    <a:pt x="501078" y="285888"/>
                    <a:pt x="518306" y="290188"/>
                    <a:pt x="522613" y="290188"/>
                  </a:cubicBezTo>
                  <a:cubicBezTo>
                    <a:pt x="531227" y="290188"/>
                    <a:pt x="548455" y="294488"/>
                    <a:pt x="549891" y="295921"/>
                  </a:cubicBezTo>
                  <a:cubicBezTo>
                    <a:pt x="551326" y="297355"/>
                    <a:pt x="564248" y="303088"/>
                    <a:pt x="571426" y="301655"/>
                  </a:cubicBezTo>
                  <a:cubicBezTo>
                    <a:pt x="577169" y="300222"/>
                    <a:pt x="594397" y="311689"/>
                    <a:pt x="595832" y="314556"/>
                  </a:cubicBezTo>
                  <a:cubicBezTo>
                    <a:pt x="598704" y="315989"/>
                    <a:pt x="605882" y="321723"/>
                    <a:pt x="605882" y="323156"/>
                  </a:cubicBezTo>
                  <a:cubicBezTo>
                    <a:pt x="605882" y="326023"/>
                    <a:pt x="601575" y="330323"/>
                    <a:pt x="600140" y="333190"/>
                  </a:cubicBezTo>
                  <a:cubicBezTo>
                    <a:pt x="597268" y="334623"/>
                    <a:pt x="594397" y="330323"/>
                    <a:pt x="590090" y="330323"/>
                  </a:cubicBezTo>
                  <a:cubicBezTo>
                    <a:pt x="585783" y="330323"/>
                    <a:pt x="588654" y="334623"/>
                    <a:pt x="587218" y="338923"/>
                  </a:cubicBezTo>
                  <a:cubicBezTo>
                    <a:pt x="585783" y="343224"/>
                    <a:pt x="569990" y="348957"/>
                    <a:pt x="565683" y="351824"/>
                  </a:cubicBezTo>
                  <a:cubicBezTo>
                    <a:pt x="561376" y="353257"/>
                    <a:pt x="561376" y="354691"/>
                    <a:pt x="561376" y="357558"/>
                  </a:cubicBezTo>
                  <a:cubicBezTo>
                    <a:pt x="561376" y="360424"/>
                    <a:pt x="559941" y="363291"/>
                    <a:pt x="555634" y="367591"/>
                  </a:cubicBezTo>
                  <a:cubicBezTo>
                    <a:pt x="551326" y="371892"/>
                    <a:pt x="548455" y="377625"/>
                    <a:pt x="547019" y="381925"/>
                  </a:cubicBezTo>
                  <a:cubicBezTo>
                    <a:pt x="545584" y="386226"/>
                    <a:pt x="545584" y="377625"/>
                    <a:pt x="544148" y="373325"/>
                  </a:cubicBezTo>
                  <a:cubicBezTo>
                    <a:pt x="544148" y="370458"/>
                    <a:pt x="548455" y="353257"/>
                    <a:pt x="534098" y="354691"/>
                  </a:cubicBezTo>
                  <a:cubicBezTo>
                    <a:pt x="531227" y="354691"/>
                    <a:pt x="525484" y="358991"/>
                    <a:pt x="521177" y="363291"/>
                  </a:cubicBezTo>
                  <a:cubicBezTo>
                    <a:pt x="518306" y="367591"/>
                    <a:pt x="522613" y="367591"/>
                    <a:pt x="525484" y="370458"/>
                  </a:cubicBezTo>
                  <a:cubicBezTo>
                    <a:pt x="526920" y="374758"/>
                    <a:pt x="524049" y="379059"/>
                    <a:pt x="522613" y="383359"/>
                  </a:cubicBezTo>
                  <a:cubicBezTo>
                    <a:pt x="521177" y="389092"/>
                    <a:pt x="508256" y="400560"/>
                    <a:pt x="506820" y="401993"/>
                  </a:cubicBezTo>
                  <a:cubicBezTo>
                    <a:pt x="505385" y="404860"/>
                    <a:pt x="505385" y="412027"/>
                    <a:pt x="505385" y="414894"/>
                  </a:cubicBezTo>
                  <a:cubicBezTo>
                    <a:pt x="505385" y="416327"/>
                    <a:pt x="501078" y="416327"/>
                    <a:pt x="496771" y="417760"/>
                  </a:cubicBezTo>
                  <a:cubicBezTo>
                    <a:pt x="492464" y="419194"/>
                    <a:pt x="496771" y="410593"/>
                    <a:pt x="495335" y="407727"/>
                  </a:cubicBezTo>
                  <a:cubicBezTo>
                    <a:pt x="493899" y="404860"/>
                    <a:pt x="489592" y="409160"/>
                    <a:pt x="486721" y="413460"/>
                  </a:cubicBezTo>
                  <a:cubicBezTo>
                    <a:pt x="483850" y="419194"/>
                    <a:pt x="491028" y="423494"/>
                    <a:pt x="489592" y="432094"/>
                  </a:cubicBezTo>
                  <a:cubicBezTo>
                    <a:pt x="489592" y="442128"/>
                    <a:pt x="473800" y="444995"/>
                    <a:pt x="470929" y="444995"/>
                  </a:cubicBezTo>
                  <a:cubicBezTo>
                    <a:pt x="468057" y="444995"/>
                    <a:pt x="465186" y="449295"/>
                    <a:pt x="469493" y="455029"/>
                  </a:cubicBezTo>
                  <a:cubicBezTo>
                    <a:pt x="473800" y="462196"/>
                    <a:pt x="466622" y="463629"/>
                    <a:pt x="462314" y="466496"/>
                  </a:cubicBezTo>
                  <a:cubicBezTo>
                    <a:pt x="458007" y="469363"/>
                    <a:pt x="458007" y="465063"/>
                    <a:pt x="456572" y="462196"/>
                  </a:cubicBezTo>
                  <a:cubicBezTo>
                    <a:pt x="453700" y="460762"/>
                    <a:pt x="452265" y="466496"/>
                    <a:pt x="450829" y="469363"/>
                  </a:cubicBezTo>
                  <a:cubicBezTo>
                    <a:pt x="449393" y="470796"/>
                    <a:pt x="449393" y="462196"/>
                    <a:pt x="449393" y="457896"/>
                  </a:cubicBezTo>
                  <a:cubicBezTo>
                    <a:pt x="447958" y="453595"/>
                    <a:pt x="439344" y="447862"/>
                    <a:pt x="436472" y="444995"/>
                  </a:cubicBezTo>
                  <a:cubicBezTo>
                    <a:pt x="435037" y="442128"/>
                    <a:pt x="435037" y="446428"/>
                    <a:pt x="430730" y="449295"/>
                  </a:cubicBezTo>
                  <a:cubicBezTo>
                    <a:pt x="426423" y="452162"/>
                    <a:pt x="420680" y="463629"/>
                    <a:pt x="419244" y="467929"/>
                  </a:cubicBezTo>
                  <a:cubicBezTo>
                    <a:pt x="416373" y="472230"/>
                    <a:pt x="414937" y="472230"/>
                    <a:pt x="413501" y="469363"/>
                  </a:cubicBezTo>
                  <a:cubicBezTo>
                    <a:pt x="412066" y="467929"/>
                    <a:pt x="406323" y="449295"/>
                    <a:pt x="402016" y="446428"/>
                  </a:cubicBezTo>
                  <a:cubicBezTo>
                    <a:pt x="399145" y="443562"/>
                    <a:pt x="391966" y="437828"/>
                    <a:pt x="384788" y="436395"/>
                  </a:cubicBezTo>
                  <a:cubicBezTo>
                    <a:pt x="379045" y="436395"/>
                    <a:pt x="377610" y="433528"/>
                    <a:pt x="373302" y="432094"/>
                  </a:cubicBezTo>
                  <a:cubicBezTo>
                    <a:pt x="368995" y="430661"/>
                    <a:pt x="367560" y="429228"/>
                    <a:pt x="367560" y="432094"/>
                  </a:cubicBezTo>
                  <a:cubicBezTo>
                    <a:pt x="367560" y="434961"/>
                    <a:pt x="371867" y="436395"/>
                    <a:pt x="376174" y="436395"/>
                  </a:cubicBezTo>
                  <a:cubicBezTo>
                    <a:pt x="379045" y="436395"/>
                    <a:pt x="381917" y="442128"/>
                    <a:pt x="381917" y="446428"/>
                  </a:cubicBezTo>
                  <a:cubicBezTo>
                    <a:pt x="381917" y="450729"/>
                    <a:pt x="371867" y="453595"/>
                    <a:pt x="364688" y="456462"/>
                  </a:cubicBezTo>
                  <a:cubicBezTo>
                    <a:pt x="357510" y="459329"/>
                    <a:pt x="351767" y="446428"/>
                    <a:pt x="350332" y="442128"/>
                  </a:cubicBezTo>
                  <a:cubicBezTo>
                    <a:pt x="347460" y="437828"/>
                    <a:pt x="344589" y="436395"/>
                    <a:pt x="344589" y="439261"/>
                  </a:cubicBezTo>
                  <a:cubicBezTo>
                    <a:pt x="344589" y="440695"/>
                    <a:pt x="350332" y="449295"/>
                    <a:pt x="353203" y="455029"/>
                  </a:cubicBezTo>
                  <a:cubicBezTo>
                    <a:pt x="354639" y="459329"/>
                    <a:pt x="363253" y="459329"/>
                    <a:pt x="368995" y="459329"/>
                  </a:cubicBezTo>
                  <a:cubicBezTo>
                    <a:pt x="374738" y="459329"/>
                    <a:pt x="371867" y="460762"/>
                    <a:pt x="370431" y="466496"/>
                  </a:cubicBezTo>
                  <a:cubicBezTo>
                    <a:pt x="368995" y="472230"/>
                    <a:pt x="357510" y="486564"/>
                    <a:pt x="354639" y="489430"/>
                  </a:cubicBezTo>
                  <a:cubicBezTo>
                    <a:pt x="351767" y="492297"/>
                    <a:pt x="353203" y="505198"/>
                    <a:pt x="353203" y="510931"/>
                  </a:cubicBezTo>
                  <a:cubicBezTo>
                    <a:pt x="353203" y="516665"/>
                    <a:pt x="347460" y="516665"/>
                    <a:pt x="343153" y="520965"/>
                  </a:cubicBezTo>
                  <a:cubicBezTo>
                    <a:pt x="340282" y="525265"/>
                    <a:pt x="338846" y="532432"/>
                    <a:pt x="335975" y="539599"/>
                  </a:cubicBezTo>
                  <a:cubicBezTo>
                    <a:pt x="333104" y="545333"/>
                    <a:pt x="325925" y="548200"/>
                    <a:pt x="317311" y="548200"/>
                  </a:cubicBezTo>
                  <a:cubicBezTo>
                    <a:pt x="310133" y="549633"/>
                    <a:pt x="313004" y="542466"/>
                    <a:pt x="311568" y="536733"/>
                  </a:cubicBezTo>
                  <a:cubicBezTo>
                    <a:pt x="310133" y="530999"/>
                    <a:pt x="304390" y="495164"/>
                    <a:pt x="301519" y="489430"/>
                  </a:cubicBezTo>
                  <a:cubicBezTo>
                    <a:pt x="298647" y="485130"/>
                    <a:pt x="297212" y="483697"/>
                    <a:pt x="298647" y="479397"/>
                  </a:cubicBezTo>
                  <a:cubicBezTo>
                    <a:pt x="300083" y="473663"/>
                    <a:pt x="291469" y="472230"/>
                    <a:pt x="275676" y="475096"/>
                  </a:cubicBezTo>
                  <a:cubicBezTo>
                    <a:pt x="259884" y="477963"/>
                    <a:pt x="254141" y="455029"/>
                    <a:pt x="254141" y="446428"/>
                  </a:cubicBezTo>
                  <a:cubicBezTo>
                    <a:pt x="254141" y="437828"/>
                    <a:pt x="268498" y="422061"/>
                    <a:pt x="269934" y="419194"/>
                  </a:cubicBezTo>
                  <a:cubicBezTo>
                    <a:pt x="271369" y="417760"/>
                    <a:pt x="271369" y="416327"/>
                    <a:pt x="277112" y="416327"/>
                  </a:cubicBezTo>
                  <a:cubicBezTo>
                    <a:pt x="281419" y="414894"/>
                    <a:pt x="297212" y="410593"/>
                    <a:pt x="304390" y="413460"/>
                  </a:cubicBezTo>
                  <a:cubicBezTo>
                    <a:pt x="311568" y="416327"/>
                    <a:pt x="308697" y="420627"/>
                    <a:pt x="314440" y="423494"/>
                  </a:cubicBezTo>
                  <a:cubicBezTo>
                    <a:pt x="320182" y="426361"/>
                    <a:pt x="325925" y="420627"/>
                    <a:pt x="330232" y="423494"/>
                  </a:cubicBezTo>
                  <a:cubicBezTo>
                    <a:pt x="335975" y="426361"/>
                    <a:pt x="338846" y="424927"/>
                    <a:pt x="341718" y="420627"/>
                  </a:cubicBezTo>
                  <a:cubicBezTo>
                    <a:pt x="346025" y="417760"/>
                    <a:pt x="343153" y="414894"/>
                    <a:pt x="341718" y="413460"/>
                  </a:cubicBezTo>
                  <a:cubicBezTo>
                    <a:pt x="340282" y="413460"/>
                    <a:pt x="333104" y="412027"/>
                    <a:pt x="330232" y="410593"/>
                  </a:cubicBezTo>
                  <a:cubicBezTo>
                    <a:pt x="327361" y="409160"/>
                    <a:pt x="327361" y="406293"/>
                    <a:pt x="325925" y="410593"/>
                  </a:cubicBezTo>
                  <a:cubicBezTo>
                    <a:pt x="324489" y="414894"/>
                    <a:pt x="320182" y="412027"/>
                    <a:pt x="320182" y="410593"/>
                  </a:cubicBezTo>
                  <a:cubicBezTo>
                    <a:pt x="318747" y="409160"/>
                    <a:pt x="317311" y="406293"/>
                    <a:pt x="315875" y="407727"/>
                  </a:cubicBezTo>
                  <a:cubicBezTo>
                    <a:pt x="314440" y="407727"/>
                    <a:pt x="311568" y="409160"/>
                    <a:pt x="308697" y="412027"/>
                  </a:cubicBezTo>
                  <a:cubicBezTo>
                    <a:pt x="305826" y="413460"/>
                    <a:pt x="308697" y="407727"/>
                    <a:pt x="308697" y="406293"/>
                  </a:cubicBezTo>
                  <a:cubicBezTo>
                    <a:pt x="310133" y="403426"/>
                    <a:pt x="300083" y="397693"/>
                    <a:pt x="294340" y="397693"/>
                  </a:cubicBezTo>
                  <a:cubicBezTo>
                    <a:pt x="290033" y="397693"/>
                    <a:pt x="288598" y="401993"/>
                    <a:pt x="287162" y="406293"/>
                  </a:cubicBezTo>
                  <a:cubicBezTo>
                    <a:pt x="284290" y="410593"/>
                    <a:pt x="278548" y="412027"/>
                    <a:pt x="274241" y="414894"/>
                  </a:cubicBezTo>
                  <a:cubicBezTo>
                    <a:pt x="271369" y="416327"/>
                    <a:pt x="268498" y="410593"/>
                    <a:pt x="267062" y="407727"/>
                  </a:cubicBezTo>
                  <a:cubicBezTo>
                    <a:pt x="267062" y="404860"/>
                    <a:pt x="268498" y="403426"/>
                    <a:pt x="268498" y="399126"/>
                  </a:cubicBezTo>
                  <a:cubicBezTo>
                    <a:pt x="268498" y="394826"/>
                    <a:pt x="275676" y="396259"/>
                    <a:pt x="279983" y="396259"/>
                  </a:cubicBezTo>
                  <a:cubicBezTo>
                    <a:pt x="284290" y="396259"/>
                    <a:pt x="279983" y="389092"/>
                    <a:pt x="277112" y="384792"/>
                  </a:cubicBezTo>
                  <a:cubicBezTo>
                    <a:pt x="274241" y="381925"/>
                    <a:pt x="278548" y="383359"/>
                    <a:pt x="282855" y="381925"/>
                  </a:cubicBezTo>
                  <a:cubicBezTo>
                    <a:pt x="287162" y="380492"/>
                    <a:pt x="292905" y="373325"/>
                    <a:pt x="295776" y="370458"/>
                  </a:cubicBezTo>
                  <a:cubicBezTo>
                    <a:pt x="297212" y="369025"/>
                    <a:pt x="298647" y="367591"/>
                    <a:pt x="300083" y="367591"/>
                  </a:cubicBezTo>
                  <a:cubicBezTo>
                    <a:pt x="301519" y="366158"/>
                    <a:pt x="307261" y="369025"/>
                    <a:pt x="313004" y="370458"/>
                  </a:cubicBezTo>
                  <a:cubicBezTo>
                    <a:pt x="318747" y="370458"/>
                    <a:pt x="320182" y="363291"/>
                    <a:pt x="321618" y="358991"/>
                  </a:cubicBezTo>
                  <a:cubicBezTo>
                    <a:pt x="323054" y="354691"/>
                    <a:pt x="321618" y="353257"/>
                    <a:pt x="318747" y="351824"/>
                  </a:cubicBezTo>
                  <a:cubicBezTo>
                    <a:pt x="315875" y="351824"/>
                    <a:pt x="315875" y="354691"/>
                    <a:pt x="313004" y="360424"/>
                  </a:cubicBezTo>
                  <a:cubicBezTo>
                    <a:pt x="310133" y="366158"/>
                    <a:pt x="304390" y="361858"/>
                    <a:pt x="304390" y="360424"/>
                  </a:cubicBezTo>
                  <a:cubicBezTo>
                    <a:pt x="302954" y="360424"/>
                    <a:pt x="302954" y="356124"/>
                    <a:pt x="301519" y="353257"/>
                  </a:cubicBezTo>
                  <a:cubicBezTo>
                    <a:pt x="301519" y="350391"/>
                    <a:pt x="298647" y="351824"/>
                    <a:pt x="292905" y="346090"/>
                  </a:cubicBezTo>
                  <a:cubicBezTo>
                    <a:pt x="287162" y="340357"/>
                    <a:pt x="298647" y="333190"/>
                    <a:pt x="304390" y="326023"/>
                  </a:cubicBezTo>
                  <a:cubicBezTo>
                    <a:pt x="310133" y="318856"/>
                    <a:pt x="325925" y="301655"/>
                    <a:pt x="330232" y="300222"/>
                  </a:cubicBezTo>
                  <a:cubicBezTo>
                    <a:pt x="334539" y="298788"/>
                    <a:pt x="334539" y="303088"/>
                    <a:pt x="338846" y="305955"/>
                  </a:cubicBezTo>
                  <a:cubicBezTo>
                    <a:pt x="341718" y="310255"/>
                    <a:pt x="343153" y="308822"/>
                    <a:pt x="346025" y="313122"/>
                  </a:cubicBezTo>
                  <a:cubicBezTo>
                    <a:pt x="350332" y="317422"/>
                    <a:pt x="354639" y="318856"/>
                    <a:pt x="354639" y="318856"/>
                  </a:cubicBezTo>
                  <a:cubicBezTo>
                    <a:pt x="356074" y="317422"/>
                    <a:pt x="357510" y="315989"/>
                    <a:pt x="360381" y="318856"/>
                  </a:cubicBezTo>
                  <a:cubicBezTo>
                    <a:pt x="363253" y="321723"/>
                    <a:pt x="379045" y="314556"/>
                    <a:pt x="380481" y="313122"/>
                  </a:cubicBezTo>
                  <a:cubicBezTo>
                    <a:pt x="381917" y="313122"/>
                    <a:pt x="383352" y="310255"/>
                    <a:pt x="387659" y="310255"/>
                  </a:cubicBezTo>
                  <a:cubicBezTo>
                    <a:pt x="391966" y="308822"/>
                    <a:pt x="400580" y="304522"/>
                    <a:pt x="400580" y="301655"/>
                  </a:cubicBezTo>
                  <a:cubicBezTo>
                    <a:pt x="402016" y="298788"/>
                    <a:pt x="409194" y="297355"/>
                    <a:pt x="410630" y="298788"/>
                  </a:cubicBezTo>
                  <a:cubicBezTo>
                    <a:pt x="410630" y="300222"/>
                    <a:pt x="413501" y="298788"/>
                    <a:pt x="414937" y="294488"/>
                  </a:cubicBezTo>
                  <a:cubicBezTo>
                    <a:pt x="416373" y="291621"/>
                    <a:pt x="419244" y="295921"/>
                    <a:pt x="422116" y="297355"/>
                  </a:cubicBezTo>
                  <a:cubicBezTo>
                    <a:pt x="424987" y="300222"/>
                    <a:pt x="422116" y="288754"/>
                    <a:pt x="422116" y="285888"/>
                  </a:cubicBezTo>
                  <a:cubicBezTo>
                    <a:pt x="422116" y="283021"/>
                    <a:pt x="429294" y="283021"/>
                    <a:pt x="432165" y="281587"/>
                  </a:cubicBezTo>
                  <a:cubicBezTo>
                    <a:pt x="435037" y="281587"/>
                    <a:pt x="436472" y="275854"/>
                    <a:pt x="440779" y="272987"/>
                  </a:cubicBezTo>
                  <a:cubicBezTo>
                    <a:pt x="445086" y="268687"/>
                    <a:pt x="462314" y="265820"/>
                    <a:pt x="465186" y="265820"/>
                  </a:cubicBezTo>
                  <a:close/>
                  <a:moveTo>
                    <a:pt x="303047" y="50867"/>
                  </a:moveTo>
                  <a:cubicBezTo>
                    <a:pt x="271469" y="50867"/>
                    <a:pt x="245632" y="75242"/>
                    <a:pt x="245632" y="106785"/>
                  </a:cubicBezTo>
                  <a:cubicBezTo>
                    <a:pt x="245632" y="138329"/>
                    <a:pt x="271469" y="164137"/>
                    <a:pt x="303047" y="164137"/>
                  </a:cubicBezTo>
                  <a:cubicBezTo>
                    <a:pt x="334625" y="164137"/>
                    <a:pt x="359027" y="138329"/>
                    <a:pt x="359027" y="106785"/>
                  </a:cubicBezTo>
                  <a:cubicBezTo>
                    <a:pt x="359027" y="75242"/>
                    <a:pt x="334625" y="50867"/>
                    <a:pt x="303047" y="50867"/>
                  </a:cubicBezTo>
                  <a:close/>
                  <a:moveTo>
                    <a:pt x="292999" y="684"/>
                  </a:moveTo>
                  <a:cubicBezTo>
                    <a:pt x="356156" y="-6485"/>
                    <a:pt x="410700" y="43698"/>
                    <a:pt x="410700" y="106785"/>
                  </a:cubicBezTo>
                  <a:cubicBezTo>
                    <a:pt x="410700" y="189945"/>
                    <a:pt x="341802" y="204283"/>
                    <a:pt x="310224" y="283142"/>
                  </a:cubicBezTo>
                  <a:cubicBezTo>
                    <a:pt x="307353" y="290311"/>
                    <a:pt x="298741" y="290311"/>
                    <a:pt x="295870" y="283142"/>
                  </a:cubicBezTo>
                  <a:cubicBezTo>
                    <a:pt x="267162" y="212886"/>
                    <a:pt x="208312" y="192813"/>
                    <a:pt x="196829" y="129726"/>
                  </a:cubicBezTo>
                  <a:cubicBezTo>
                    <a:pt x="186781" y="66639"/>
                    <a:pt x="229843" y="6419"/>
                    <a:pt x="292999" y="6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9" name="Group 21"/>
          <p:cNvGrpSpPr/>
          <p:nvPr/>
        </p:nvGrpSpPr>
        <p:grpSpPr>
          <a:xfrm>
            <a:off x="7845480" y="1533600"/>
            <a:ext cx="875160" cy="875160"/>
            <a:chOff x="7845480" y="1533600"/>
            <a:chExt cx="875160" cy="875160"/>
          </a:xfrm>
        </p:grpSpPr>
        <p:sp>
          <p:nvSpPr>
            <p:cNvPr id="640" name="CustomShape 22"/>
            <p:cNvSpPr/>
            <p:nvPr/>
          </p:nvSpPr>
          <p:spPr>
            <a:xfrm>
              <a:off x="7845480" y="1533600"/>
              <a:ext cx="875160" cy="875160"/>
            </a:xfrm>
            <a:prstGeom prst="ellipse">
              <a:avLst/>
            </a:prstGeom>
            <a:solidFill>
              <a:srgbClr val="808080"/>
            </a:solidFill>
            <a:ln w="38160">
              <a:solidFill>
                <a:srgbClr val="f0f0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23"/>
            <p:cNvSpPr/>
            <p:nvPr/>
          </p:nvSpPr>
          <p:spPr>
            <a:xfrm>
              <a:off x="8128080" y="1823400"/>
              <a:ext cx="335880" cy="295920"/>
            </a:xfrm>
            <a:custGeom>
              <a:avLst/>
              <a:gdLst/>
              <a:ahLst/>
              <a:rect l="l" t="t" r="r" b="b"/>
              <a:pathLst>
                <a:path w="2622" h="2315">
                  <a:moveTo>
                    <a:pt x="751" y="330"/>
                  </a:moveTo>
                  <a:cubicBezTo>
                    <a:pt x="751" y="293"/>
                    <a:pt x="781" y="263"/>
                    <a:pt x="818" y="263"/>
                  </a:cubicBezTo>
                  <a:lnTo>
                    <a:pt x="1754" y="263"/>
                  </a:lnTo>
                  <a:cubicBezTo>
                    <a:pt x="1791" y="263"/>
                    <a:pt x="1821" y="293"/>
                    <a:pt x="1821" y="330"/>
                  </a:cubicBezTo>
                  <a:cubicBezTo>
                    <a:pt x="1821" y="367"/>
                    <a:pt x="1791" y="397"/>
                    <a:pt x="1754" y="397"/>
                  </a:cubicBezTo>
                  <a:lnTo>
                    <a:pt x="818" y="397"/>
                  </a:lnTo>
                  <a:cubicBezTo>
                    <a:pt x="781" y="397"/>
                    <a:pt x="751" y="367"/>
                    <a:pt x="751" y="330"/>
                  </a:cubicBezTo>
                  <a:close/>
                  <a:moveTo>
                    <a:pt x="2622" y="837"/>
                  </a:moveTo>
                  <a:lnTo>
                    <a:pt x="2622" y="2035"/>
                  </a:lnTo>
                  <a:cubicBezTo>
                    <a:pt x="2622" y="2189"/>
                    <a:pt x="2497" y="2315"/>
                    <a:pt x="2343" y="2315"/>
                  </a:cubicBezTo>
                  <a:lnTo>
                    <a:pt x="279" y="2315"/>
                  </a:lnTo>
                  <a:cubicBezTo>
                    <a:pt x="125" y="2315"/>
                    <a:pt x="0" y="2189"/>
                    <a:pt x="0" y="2035"/>
                  </a:cubicBezTo>
                  <a:lnTo>
                    <a:pt x="0" y="837"/>
                  </a:lnTo>
                  <a:cubicBezTo>
                    <a:pt x="0" y="683"/>
                    <a:pt x="125" y="558"/>
                    <a:pt x="279" y="558"/>
                  </a:cubicBezTo>
                  <a:lnTo>
                    <a:pt x="486" y="558"/>
                  </a:lnTo>
                  <a:lnTo>
                    <a:pt x="486" y="183"/>
                  </a:lnTo>
                  <a:cubicBezTo>
                    <a:pt x="486" y="82"/>
                    <a:pt x="569" y="0"/>
                    <a:pt x="670" y="0"/>
                  </a:cubicBezTo>
                  <a:lnTo>
                    <a:pt x="1927" y="0"/>
                  </a:lnTo>
                  <a:cubicBezTo>
                    <a:pt x="2028" y="0"/>
                    <a:pt x="2111" y="82"/>
                    <a:pt x="2111" y="183"/>
                  </a:cubicBezTo>
                  <a:lnTo>
                    <a:pt x="2111" y="558"/>
                  </a:lnTo>
                  <a:lnTo>
                    <a:pt x="2343" y="558"/>
                  </a:lnTo>
                  <a:cubicBezTo>
                    <a:pt x="2497" y="558"/>
                    <a:pt x="2622" y="683"/>
                    <a:pt x="2622" y="837"/>
                  </a:cubicBezTo>
                  <a:close/>
                  <a:moveTo>
                    <a:pt x="2420" y="1997"/>
                  </a:moveTo>
                  <a:lnTo>
                    <a:pt x="1583" y="1452"/>
                  </a:lnTo>
                  <a:lnTo>
                    <a:pt x="2422" y="861"/>
                  </a:lnTo>
                  <a:cubicBezTo>
                    <a:pt x="2452" y="839"/>
                    <a:pt x="2459" y="798"/>
                    <a:pt x="2438" y="768"/>
                  </a:cubicBezTo>
                  <a:cubicBezTo>
                    <a:pt x="2417" y="738"/>
                    <a:pt x="2375" y="730"/>
                    <a:pt x="2345" y="752"/>
                  </a:cubicBezTo>
                  <a:lnTo>
                    <a:pt x="1978" y="1011"/>
                  </a:lnTo>
                  <a:lnTo>
                    <a:pt x="1978" y="778"/>
                  </a:lnTo>
                  <a:lnTo>
                    <a:pt x="1978" y="764"/>
                  </a:lnTo>
                  <a:lnTo>
                    <a:pt x="1978" y="183"/>
                  </a:lnTo>
                  <a:cubicBezTo>
                    <a:pt x="1978" y="156"/>
                    <a:pt x="1955" y="133"/>
                    <a:pt x="1927" y="133"/>
                  </a:cubicBezTo>
                  <a:lnTo>
                    <a:pt x="670" y="133"/>
                  </a:lnTo>
                  <a:cubicBezTo>
                    <a:pt x="642" y="133"/>
                    <a:pt x="620" y="156"/>
                    <a:pt x="620" y="183"/>
                  </a:cubicBezTo>
                  <a:lnTo>
                    <a:pt x="620" y="755"/>
                  </a:lnTo>
                  <a:lnTo>
                    <a:pt x="620" y="755"/>
                  </a:lnTo>
                  <a:lnTo>
                    <a:pt x="620" y="995"/>
                  </a:lnTo>
                  <a:lnTo>
                    <a:pt x="279" y="756"/>
                  </a:lnTo>
                  <a:cubicBezTo>
                    <a:pt x="249" y="735"/>
                    <a:pt x="208" y="742"/>
                    <a:pt x="186" y="773"/>
                  </a:cubicBezTo>
                  <a:cubicBezTo>
                    <a:pt x="165" y="803"/>
                    <a:pt x="173" y="844"/>
                    <a:pt x="203" y="865"/>
                  </a:cubicBezTo>
                  <a:lnTo>
                    <a:pt x="1046" y="1458"/>
                  </a:lnTo>
                  <a:lnTo>
                    <a:pt x="205" y="2005"/>
                  </a:lnTo>
                  <a:cubicBezTo>
                    <a:pt x="174" y="2025"/>
                    <a:pt x="165" y="2066"/>
                    <a:pt x="185" y="2097"/>
                  </a:cubicBezTo>
                  <a:cubicBezTo>
                    <a:pt x="198" y="2117"/>
                    <a:pt x="219" y="2127"/>
                    <a:pt x="241" y="2127"/>
                  </a:cubicBezTo>
                  <a:cubicBezTo>
                    <a:pt x="254" y="2127"/>
                    <a:pt x="266" y="2124"/>
                    <a:pt x="277" y="2117"/>
                  </a:cubicBezTo>
                  <a:lnTo>
                    <a:pt x="1161" y="1542"/>
                  </a:lnTo>
                  <a:cubicBezTo>
                    <a:pt x="1162" y="1541"/>
                    <a:pt x="1162" y="1540"/>
                    <a:pt x="1163" y="1540"/>
                  </a:cubicBezTo>
                  <a:lnTo>
                    <a:pt x="1201" y="1566"/>
                  </a:lnTo>
                  <a:cubicBezTo>
                    <a:pt x="1234" y="1589"/>
                    <a:pt x="1272" y="1601"/>
                    <a:pt x="1311" y="1601"/>
                  </a:cubicBezTo>
                  <a:cubicBezTo>
                    <a:pt x="1350" y="1601"/>
                    <a:pt x="1389" y="1589"/>
                    <a:pt x="1422" y="1566"/>
                  </a:cubicBezTo>
                  <a:lnTo>
                    <a:pt x="1466" y="1535"/>
                  </a:lnTo>
                  <a:lnTo>
                    <a:pt x="2347" y="2108"/>
                  </a:lnTo>
                  <a:cubicBezTo>
                    <a:pt x="2359" y="2116"/>
                    <a:pt x="2371" y="2119"/>
                    <a:pt x="2384" y="2119"/>
                  </a:cubicBezTo>
                  <a:cubicBezTo>
                    <a:pt x="2405" y="2119"/>
                    <a:pt x="2427" y="2109"/>
                    <a:pt x="2440" y="2089"/>
                  </a:cubicBezTo>
                  <a:cubicBezTo>
                    <a:pt x="2460" y="2058"/>
                    <a:pt x="2451" y="2017"/>
                    <a:pt x="2420" y="1997"/>
                  </a:cubicBezTo>
                  <a:close/>
                  <a:moveTo>
                    <a:pt x="818" y="695"/>
                  </a:moveTo>
                  <a:lnTo>
                    <a:pt x="1754" y="695"/>
                  </a:lnTo>
                  <a:cubicBezTo>
                    <a:pt x="1791" y="695"/>
                    <a:pt x="1821" y="665"/>
                    <a:pt x="1821" y="628"/>
                  </a:cubicBezTo>
                  <a:cubicBezTo>
                    <a:pt x="1821" y="591"/>
                    <a:pt x="1791" y="561"/>
                    <a:pt x="1754" y="561"/>
                  </a:cubicBezTo>
                  <a:lnTo>
                    <a:pt x="818" y="561"/>
                  </a:lnTo>
                  <a:cubicBezTo>
                    <a:pt x="781" y="561"/>
                    <a:pt x="751" y="591"/>
                    <a:pt x="751" y="628"/>
                  </a:cubicBezTo>
                  <a:cubicBezTo>
                    <a:pt x="751" y="665"/>
                    <a:pt x="781" y="695"/>
                    <a:pt x="818" y="695"/>
                  </a:cubicBezTo>
                  <a:close/>
                  <a:moveTo>
                    <a:pt x="818" y="993"/>
                  </a:moveTo>
                  <a:lnTo>
                    <a:pt x="1754" y="993"/>
                  </a:lnTo>
                  <a:cubicBezTo>
                    <a:pt x="1791" y="993"/>
                    <a:pt x="1821" y="963"/>
                    <a:pt x="1821" y="926"/>
                  </a:cubicBezTo>
                  <a:cubicBezTo>
                    <a:pt x="1821" y="889"/>
                    <a:pt x="1791" y="859"/>
                    <a:pt x="1754" y="859"/>
                  </a:cubicBezTo>
                  <a:lnTo>
                    <a:pt x="818" y="859"/>
                  </a:lnTo>
                  <a:cubicBezTo>
                    <a:pt x="781" y="859"/>
                    <a:pt x="751" y="889"/>
                    <a:pt x="751" y="926"/>
                  </a:cubicBezTo>
                  <a:cubicBezTo>
                    <a:pt x="751" y="963"/>
                    <a:pt x="781" y="993"/>
                    <a:pt x="818" y="9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42" name="图片 511" descr=""/>
          <p:cNvPicPr/>
          <p:nvPr/>
        </p:nvPicPr>
        <p:blipFill>
          <a:blip r:embed="rId5"/>
          <a:stretch/>
        </p:blipFill>
        <p:spPr>
          <a:xfrm>
            <a:off x="4620240" y="4392000"/>
            <a:ext cx="3011040" cy="158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669960" y="0"/>
            <a:ext cx="10849320" cy="102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数格农业物联网</a:t>
            </a:r>
            <a:br/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云平台功能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644" name="Group 2"/>
          <p:cNvGrpSpPr/>
          <p:nvPr/>
        </p:nvGrpSpPr>
        <p:grpSpPr>
          <a:xfrm>
            <a:off x="378360" y="1866240"/>
            <a:ext cx="11320920" cy="4851720"/>
            <a:chOff x="378360" y="1866240"/>
            <a:chExt cx="11320920" cy="4851720"/>
          </a:xfrm>
        </p:grpSpPr>
        <p:sp>
          <p:nvSpPr>
            <p:cNvPr id="645" name="Line 3"/>
            <p:cNvSpPr/>
            <p:nvPr/>
          </p:nvSpPr>
          <p:spPr>
            <a:xfrm flipV="1">
              <a:off x="8075160" y="3969000"/>
              <a:ext cx="360" cy="1057320"/>
            </a:xfrm>
            <a:prstGeom prst="line">
              <a:avLst/>
            </a:prstGeom>
            <a:ln w="12600">
              <a:solidFill>
                <a:srgbClr val="bfbfbf"/>
              </a:solidFill>
              <a:miter/>
              <a:headEnd len="med" type="oval" w="med"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Line 4"/>
            <p:cNvSpPr/>
            <p:nvPr/>
          </p:nvSpPr>
          <p:spPr>
            <a:xfrm flipV="1">
              <a:off x="10197000" y="3348000"/>
              <a:ext cx="360" cy="1678320"/>
            </a:xfrm>
            <a:prstGeom prst="line">
              <a:avLst/>
            </a:prstGeom>
            <a:ln w="12600">
              <a:solidFill>
                <a:srgbClr val="bfbfbf"/>
              </a:solidFill>
              <a:miter/>
              <a:headEnd len="med" type="oval" w="med"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Line 5"/>
            <p:cNvSpPr/>
            <p:nvPr/>
          </p:nvSpPr>
          <p:spPr>
            <a:xfrm flipV="1">
              <a:off x="5952960" y="4825800"/>
              <a:ext cx="360" cy="200520"/>
            </a:xfrm>
            <a:prstGeom prst="line">
              <a:avLst/>
            </a:prstGeom>
            <a:ln w="12600">
              <a:solidFill>
                <a:srgbClr val="bfbfbf"/>
              </a:solidFill>
              <a:miter/>
              <a:headEnd len="med" type="oval" w="med"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6"/>
            <p:cNvSpPr/>
            <p:nvPr/>
          </p:nvSpPr>
          <p:spPr>
            <a:xfrm flipV="1">
              <a:off x="4449960" y="3410640"/>
              <a:ext cx="3005280" cy="1653480"/>
            </a:xfrm>
            <a:custGeom>
              <a:avLst/>
              <a:gdLst/>
              <a:ahLst/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rgbClr val="91d8f2">
                <a:alpha val="85000"/>
              </a:srgbClr>
            </a:solidFill>
            <a:ln w="763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7"/>
            <p:cNvSpPr/>
            <p:nvPr/>
          </p:nvSpPr>
          <p:spPr>
            <a:xfrm flipV="1">
              <a:off x="6572160" y="3410640"/>
              <a:ext cx="3005280" cy="1653480"/>
            </a:xfrm>
            <a:custGeom>
              <a:avLst/>
              <a:gdLst/>
              <a:ahLst/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rgbClr val="ff83a8">
                <a:alpha val="85000"/>
              </a:srgbClr>
            </a:solidFill>
            <a:ln w="763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8"/>
            <p:cNvSpPr/>
            <p:nvPr/>
          </p:nvSpPr>
          <p:spPr>
            <a:xfrm flipV="1">
              <a:off x="8694000" y="3410640"/>
              <a:ext cx="3005280" cy="1653480"/>
            </a:xfrm>
            <a:custGeom>
              <a:avLst/>
              <a:gdLst/>
              <a:ahLst/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rgbClr val="91d8f2">
                <a:alpha val="85000"/>
              </a:srgbClr>
            </a:solidFill>
            <a:ln w="763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9"/>
            <p:cNvSpPr/>
            <p:nvPr/>
          </p:nvSpPr>
          <p:spPr>
            <a:xfrm>
              <a:off x="7856280" y="5965560"/>
              <a:ext cx="508680" cy="429840"/>
            </a:xfrm>
            <a:custGeom>
              <a:avLst/>
              <a:gdLst/>
              <a:ahLst/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10"/>
            <p:cNvSpPr/>
            <p:nvPr/>
          </p:nvSpPr>
          <p:spPr>
            <a:xfrm>
              <a:off x="5620680" y="5930640"/>
              <a:ext cx="591840" cy="500040"/>
            </a:xfrm>
            <a:custGeom>
              <a:avLst/>
              <a:gdLst/>
              <a:ahLst/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11"/>
            <p:cNvSpPr/>
            <p:nvPr/>
          </p:nvSpPr>
          <p:spPr>
            <a:xfrm>
              <a:off x="9895320" y="5925600"/>
              <a:ext cx="603360" cy="509760"/>
            </a:xfrm>
            <a:custGeom>
              <a:avLst/>
              <a:gdLst/>
              <a:ahLst/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12"/>
            <p:cNvSpPr/>
            <p:nvPr/>
          </p:nvSpPr>
          <p:spPr>
            <a:xfrm>
              <a:off x="671400" y="2005920"/>
              <a:ext cx="4208400" cy="199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13"/>
            <p:cNvSpPr/>
            <p:nvPr/>
          </p:nvSpPr>
          <p:spPr>
            <a:xfrm flipV="1">
              <a:off x="2432160" y="3410640"/>
              <a:ext cx="3005280" cy="1653480"/>
            </a:xfrm>
            <a:custGeom>
              <a:avLst/>
              <a:gdLst/>
              <a:ahLst/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rgbClr val="ff83a8">
                <a:alpha val="85000"/>
              </a:srgbClr>
            </a:solidFill>
            <a:ln w="763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14"/>
            <p:cNvSpPr/>
            <p:nvPr/>
          </p:nvSpPr>
          <p:spPr>
            <a:xfrm flipV="1">
              <a:off x="378360" y="3410640"/>
              <a:ext cx="3005280" cy="1653480"/>
            </a:xfrm>
            <a:custGeom>
              <a:avLst/>
              <a:gdLst/>
              <a:ahLst/>
              <a:rect l="l" t="t" r="r" b="b"/>
              <a:pathLst>
                <a:path w="3390900" h="1695450">
                  <a:moveTo>
                    <a:pt x="0" y="0"/>
                  </a:moveTo>
                  <a:lnTo>
                    <a:pt x="3390900" y="0"/>
                  </a:lnTo>
                  <a:cubicBezTo>
                    <a:pt x="3390900" y="936371"/>
                    <a:pt x="2631821" y="1695450"/>
                    <a:pt x="1695450" y="1695450"/>
                  </a:cubicBezTo>
                  <a:cubicBezTo>
                    <a:pt x="759079" y="1695450"/>
                    <a:pt x="0" y="936371"/>
                    <a:pt x="0" y="0"/>
                  </a:cubicBezTo>
                  <a:close/>
                </a:path>
              </a:pathLst>
            </a:custGeom>
            <a:solidFill>
              <a:srgbClr val="91d8f2">
                <a:alpha val="85000"/>
              </a:srgbClr>
            </a:solidFill>
            <a:ln w="763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Line 15"/>
            <p:cNvSpPr/>
            <p:nvPr/>
          </p:nvSpPr>
          <p:spPr>
            <a:xfrm flipV="1">
              <a:off x="3935160" y="3969360"/>
              <a:ext cx="360" cy="1057320"/>
            </a:xfrm>
            <a:prstGeom prst="line">
              <a:avLst/>
            </a:prstGeom>
            <a:ln w="12600">
              <a:solidFill>
                <a:srgbClr val="bfbfbf"/>
              </a:solidFill>
              <a:miter/>
              <a:headEnd len="med" type="oval" w="med"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Line 16"/>
            <p:cNvSpPr/>
            <p:nvPr/>
          </p:nvSpPr>
          <p:spPr>
            <a:xfrm flipV="1">
              <a:off x="1917000" y="3348000"/>
              <a:ext cx="360" cy="1678680"/>
            </a:xfrm>
            <a:prstGeom prst="line">
              <a:avLst/>
            </a:prstGeom>
            <a:ln w="12600">
              <a:solidFill>
                <a:srgbClr val="bfbfbf"/>
              </a:solidFill>
              <a:miter/>
              <a:headEnd len="med" type="oval" w="med"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17"/>
            <p:cNvSpPr/>
            <p:nvPr/>
          </p:nvSpPr>
          <p:spPr>
            <a:xfrm>
              <a:off x="1625040" y="5966640"/>
              <a:ext cx="591840" cy="500040"/>
            </a:xfrm>
            <a:custGeom>
              <a:avLst/>
              <a:gdLst/>
              <a:ahLst/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18"/>
            <p:cNvSpPr/>
            <p:nvPr/>
          </p:nvSpPr>
          <p:spPr>
            <a:xfrm>
              <a:off x="3680640" y="5965920"/>
              <a:ext cx="508680" cy="429840"/>
            </a:xfrm>
            <a:custGeom>
              <a:avLst/>
              <a:gdLst/>
              <a:ahLst/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19"/>
            <p:cNvSpPr/>
            <p:nvPr/>
          </p:nvSpPr>
          <p:spPr>
            <a:xfrm>
              <a:off x="2916000" y="2706120"/>
              <a:ext cx="2063880" cy="1145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云平台以数字、图形、图像等多种方式进行实时显示和记录监测信息，养殖更高效。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662" name="CustomShape 20"/>
            <p:cNvSpPr/>
            <p:nvPr/>
          </p:nvSpPr>
          <p:spPr>
            <a:xfrm>
              <a:off x="972000" y="1866240"/>
              <a:ext cx="1871280" cy="1409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根据养殖分布提供云平台页面，在界面上区分位置、布局、每个监测点位置按照实际布局安排。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663" name="CustomShape 21"/>
            <p:cNvSpPr/>
            <p:nvPr/>
          </p:nvSpPr>
          <p:spPr>
            <a:xfrm>
              <a:off x="7128000" y="2736000"/>
              <a:ext cx="1871280" cy="1145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实时报警记录，当监测数据达到预设值，进行报警，并将记录显示在云平台。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664" name="CustomShape 22"/>
            <p:cNvSpPr/>
            <p:nvPr/>
          </p:nvSpPr>
          <p:spPr>
            <a:xfrm>
              <a:off x="5076000" y="3150000"/>
              <a:ext cx="1691280" cy="1457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云平台支持历史数据查询，支持过去任一时段的数据查询。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665" name="CustomShape 23"/>
            <p:cNvSpPr/>
            <p:nvPr/>
          </p:nvSpPr>
          <p:spPr>
            <a:xfrm>
              <a:off x="9252000" y="2273760"/>
              <a:ext cx="1871280" cy="88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云平台支持远程控制，根据数据结果，手动实施相关措施。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数格农业物联网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软件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7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8" name="图片 513" descr=""/>
          <p:cNvPicPr/>
          <p:nvPr/>
        </p:nvPicPr>
        <p:blipFill>
          <a:blip r:embed="rId1"/>
          <a:stretch/>
        </p:blipFill>
        <p:spPr>
          <a:xfrm>
            <a:off x="792000" y="2520000"/>
            <a:ext cx="2986920" cy="3023280"/>
          </a:xfrm>
          <a:prstGeom prst="rect">
            <a:avLst/>
          </a:prstGeom>
          <a:ln>
            <a:noFill/>
          </a:ln>
        </p:spPr>
      </p:pic>
      <p:sp>
        <p:nvSpPr>
          <p:cNvPr id="669" name="CustomShape 3"/>
          <p:cNvSpPr/>
          <p:nvPr/>
        </p:nvSpPr>
        <p:spPr>
          <a:xfrm>
            <a:off x="756000" y="1241640"/>
            <a:ext cx="2699280" cy="4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网络设备使用：无限网桥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、安全、可靠、高速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0" name="CustomShape 4"/>
          <p:cNvSpPr/>
          <p:nvPr/>
        </p:nvSpPr>
        <p:spPr>
          <a:xfrm>
            <a:off x="5508000" y="1266480"/>
            <a:ext cx="2411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协议使用：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Mqtt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协议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1" name="图片 438" descr=""/>
          <p:cNvPicPr/>
          <p:nvPr/>
        </p:nvPicPr>
        <p:blipFill>
          <a:blip r:embed="rId2"/>
          <a:stretch/>
        </p:blipFill>
        <p:spPr>
          <a:xfrm>
            <a:off x="5328000" y="3456000"/>
            <a:ext cx="5504040" cy="1579320"/>
          </a:xfrm>
          <a:prstGeom prst="rect">
            <a:avLst/>
          </a:prstGeom>
          <a:ln>
            <a:noFill/>
          </a:ln>
        </p:spPr>
      </p:pic>
      <p:sp>
        <p:nvSpPr>
          <p:cNvPr id="672" name="CustomShape 5"/>
          <p:cNvSpPr/>
          <p:nvPr/>
        </p:nvSpPr>
        <p:spPr>
          <a:xfrm>
            <a:off x="5688000" y="1774440"/>
            <a:ext cx="5399280" cy="110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、低开销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、支持各种流行编程语言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、低功耗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数格农业物联网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云平台展示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4" name="图片 528" descr=""/>
          <p:cNvPicPr/>
          <p:nvPr/>
        </p:nvPicPr>
        <p:blipFill>
          <a:blip r:embed="rId1">
            <a:lum contrast="2000"/>
          </a:blip>
          <a:stretch/>
        </p:blipFill>
        <p:spPr>
          <a:xfrm>
            <a:off x="573480" y="1524240"/>
            <a:ext cx="4033800" cy="1859040"/>
          </a:xfrm>
          <a:prstGeom prst="rect">
            <a:avLst/>
          </a:prstGeom>
          <a:ln>
            <a:noFill/>
          </a:ln>
        </p:spPr>
      </p:pic>
      <p:pic>
        <p:nvPicPr>
          <p:cNvPr id="675" name="图片 532" descr=""/>
          <p:cNvPicPr/>
          <p:nvPr/>
        </p:nvPicPr>
        <p:blipFill>
          <a:blip r:embed="rId2"/>
          <a:stretch/>
        </p:blipFill>
        <p:spPr>
          <a:xfrm>
            <a:off x="7380000" y="1512000"/>
            <a:ext cx="3972600" cy="1871280"/>
          </a:xfrm>
          <a:prstGeom prst="rect">
            <a:avLst/>
          </a:prstGeom>
          <a:ln>
            <a:noFill/>
          </a:ln>
        </p:spPr>
      </p:pic>
      <p:sp>
        <p:nvSpPr>
          <p:cNvPr id="676" name="CustomShape 2"/>
          <p:cNvSpPr/>
          <p:nvPr/>
        </p:nvSpPr>
        <p:spPr>
          <a:xfrm>
            <a:off x="7272000" y="1152000"/>
            <a:ext cx="2923200" cy="3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该资产下所有设备的瞬时数据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77" name="图片 536" descr=""/>
          <p:cNvPicPr/>
          <p:nvPr/>
        </p:nvPicPr>
        <p:blipFill>
          <a:blip r:embed="rId3"/>
          <a:stretch/>
        </p:blipFill>
        <p:spPr>
          <a:xfrm>
            <a:off x="576000" y="4063320"/>
            <a:ext cx="4066200" cy="1911960"/>
          </a:xfrm>
          <a:prstGeom prst="rect">
            <a:avLst/>
          </a:prstGeom>
          <a:ln>
            <a:noFill/>
          </a:ln>
        </p:spPr>
      </p:pic>
      <p:sp>
        <p:nvSpPr>
          <p:cNvPr id="678" name="CustomShape 3"/>
          <p:cNvSpPr/>
          <p:nvPr/>
        </p:nvSpPr>
        <p:spPr>
          <a:xfrm>
            <a:off x="504000" y="3675960"/>
            <a:ext cx="4319280" cy="3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设备的瞬值、历史七天数据、历史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30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天数据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79" name="CustomShape 4"/>
          <p:cNvSpPr/>
          <p:nvPr/>
        </p:nvSpPr>
        <p:spPr>
          <a:xfrm>
            <a:off x="504000" y="1152000"/>
            <a:ext cx="4651920" cy="3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农业资产信息概况图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80" name="图片 540" descr=""/>
          <p:cNvPicPr/>
          <p:nvPr/>
        </p:nvPicPr>
        <p:blipFill>
          <a:blip r:embed="rId4"/>
          <a:stretch/>
        </p:blipFill>
        <p:spPr>
          <a:xfrm>
            <a:off x="4752000" y="2392920"/>
            <a:ext cx="2447280" cy="2509560"/>
          </a:xfrm>
          <a:prstGeom prst="rect">
            <a:avLst/>
          </a:prstGeom>
          <a:ln>
            <a:noFill/>
          </a:ln>
        </p:spPr>
      </p:pic>
      <p:sp>
        <p:nvSpPr>
          <p:cNvPr id="681" name="CustomShape 5"/>
          <p:cNvSpPr/>
          <p:nvPr/>
        </p:nvSpPr>
        <p:spPr>
          <a:xfrm>
            <a:off x="4644000" y="1947960"/>
            <a:ext cx="2447280" cy="3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设备的报警及历史信息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82" name="图片 544" descr=""/>
          <p:cNvPicPr/>
          <p:nvPr/>
        </p:nvPicPr>
        <p:blipFill>
          <a:blip r:embed="rId5"/>
          <a:stretch/>
        </p:blipFill>
        <p:spPr>
          <a:xfrm>
            <a:off x="7380000" y="4068000"/>
            <a:ext cx="4031280" cy="1655280"/>
          </a:xfrm>
          <a:prstGeom prst="rect">
            <a:avLst/>
          </a:prstGeom>
          <a:ln>
            <a:noFill/>
          </a:ln>
        </p:spPr>
      </p:pic>
      <p:sp>
        <p:nvSpPr>
          <p:cNvPr id="683" name="CustomShape 6"/>
          <p:cNvSpPr/>
          <p:nvPr/>
        </p:nvSpPr>
        <p:spPr>
          <a:xfrm>
            <a:off x="7236000" y="3676320"/>
            <a:ext cx="3419280" cy="3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设备反控及详情显示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数格农业物联网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平台特点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5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Line 3"/>
          <p:cNvSpPr/>
          <p:nvPr/>
        </p:nvSpPr>
        <p:spPr>
          <a:xfrm>
            <a:off x="2517120" y="4604040"/>
            <a:ext cx="9001080" cy="360"/>
          </a:xfrm>
          <a:prstGeom prst="line">
            <a:avLst/>
          </a:prstGeom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Line 4"/>
          <p:cNvSpPr/>
          <p:nvPr/>
        </p:nvSpPr>
        <p:spPr>
          <a:xfrm>
            <a:off x="2517120" y="3513960"/>
            <a:ext cx="9001080" cy="360"/>
          </a:xfrm>
          <a:prstGeom prst="line">
            <a:avLst/>
          </a:prstGeom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Line 5"/>
          <p:cNvSpPr/>
          <p:nvPr/>
        </p:nvSpPr>
        <p:spPr>
          <a:xfrm>
            <a:off x="2516400" y="2387160"/>
            <a:ext cx="9001800" cy="360"/>
          </a:xfrm>
          <a:prstGeom prst="line">
            <a:avLst/>
          </a:prstGeom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Line 6"/>
          <p:cNvSpPr/>
          <p:nvPr/>
        </p:nvSpPr>
        <p:spPr>
          <a:xfrm>
            <a:off x="2517120" y="5700960"/>
            <a:ext cx="9001080" cy="360"/>
          </a:xfrm>
          <a:prstGeom prst="line">
            <a:avLst/>
          </a:prstGeom>
          <a:ln w="93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7"/>
          <p:cNvSpPr/>
          <p:nvPr/>
        </p:nvSpPr>
        <p:spPr>
          <a:xfrm>
            <a:off x="660240" y="5292000"/>
            <a:ext cx="1854360" cy="1007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8"/>
          <p:cNvSpPr/>
          <p:nvPr/>
        </p:nvSpPr>
        <p:spPr>
          <a:xfrm>
            <a:off x="648000" y="5328000"/>
            <a:ext cx="1866600" cy="11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报警及时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具有传感阈值预警机制，以及时应对突发环境干扰、变化，比传统的控制系统更及时、更安全。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92" name="CustomShape 9"/>
          <p:cNvSpPr/>
          <p:nvPr/>
        </p:nvSpPr>
        <p:spPr>
          <a:xfrm>
            <a:off x="3134520" y="2342880"/>
            <a:ext cx="1593000" cy="96120"/>
          </a:xfrm>
          <a:prstGeom prst="roundRect">
            <a:avLst>
              <a:gd name="adj" fmla="val 50000"/>
            </a:avLst>
          </a:prstGeom>
          <a:solidFill>
            <a:srgbClr val="3cb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0"/>
          <p:cNvSpPr/>
          <p:nvPr/>
        </p:nvSpPr>
        <p:spPr>
          <a:xfrm>
            <a:off x="2786760" y="2111400"/>
            <a:ext cx="557640" cy="558720"/>
          </a:xfrm>
          <a:prstGeom prst="ellipse">
            <a:avLst/>
          </a:prstGeom>
          <a:solidFill>
            <a:srgbClr val="3cbbe7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1"/>
          <p:cNvSpPr/>
          <p:nvPr/>
        </p:nvSpPr>
        <p:spPr>
          <a:xfrm>
            <a:off x="5336640" y="3458160"/>
            <a:ext cx="2950200" cy="96120"/>
          </a:xfrm>
          <a:prstGeom prst="roundRect">
            <a:avLst>
              <a:gd name="adj" fmla="val 50000"/>
            </a:avLst>
          </a:prstGeom>
          <a:solidFill>
            <a:srgbClr val="80808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12"/>
          <p:cNvSpPr/>
          <p:nvPr/>
        </p:nvSpPr>
        <p:spPr>
          <a:xfrm>
            <a:off x="4989240" y="3226680"/>
            <a:ext cx="557640" cy="558720"/>
          </a:xfrm>
          <a:prstGeom prst="ellipse">
            <a:avLst/>
          </a:prstGeom>
          <a:solidFill>
            <a:srgbClr val="80808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3"/>
          <p:cNvSpPr/>
          <p:nvPr/>
        </p:nvSpPr>
        <p:spPr>
          <a:xfrm>
            <a:off x="6928560" y="4556880"/>
            <a:ext cx="2337480" cy="96120"/>
          </a:xfrm>
          <a:prstGeom prst="roundRect">
            <a:avLst>
              <a:gd name="adj" fmla="val 50000"/>
            </a:avLst>
          </a:prstGeom>
          <a:solidFill>
            <a:srgbClr val="80808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4"/>
          <p:cNvSpPr/>
          <p:nvPr/>
        </p:nvSpPr>
        <p:spPr>
          <a:xfrm>
            <a:off x="6580800" y="4325400"/>
            <a:ext cx="557640" cy="558720"/>
          </a:xfrm>
          <a:prstGeom prst="ellipse">
            <a:avLst/>
          </a:prstGeom>
          <a:solidFill>
            <a:srgbClr val="80808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5"/>
          <p:cNvSpPr/>
          <p:nvPr/>
        </p:nvSpPr>
        <p:spPr>
          <a:xfrm>
            <a:off x="9731880" y="5655600"/>
            <a:ext cx="1666800" cy="96120"/>
          </a:xfrm>
          <a:prstGeom prst="roundRect">
            <a:avLst>
              <a:gd name="adj" fmla="val 50000"/>
            </a:avLst>
          </a:prstGeom>
          <a:solidFill>
            <a:srgbClr val="3cb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6"/>
          <p:cNvSpPr/>
          <p:nvPr/>
        </p:nvSpPr>
        <p:spPr>
          <a:xfrm>
            <a:off x="9384120" y="5424120"/>
            <a:ext cx="557640" cy="558720"/>
          </a:xfrm>
          <a:prstGeom prst="ellipse">
            <a:avLst/>
          </a:prstGeom>
          <a:solidFill>
            <a:srgbClr val="3cbbe7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0" name="Group 17"/>
          <p:cNvGrpSpPr/>
          <p:nvPr/>
        </p:nvGrpSpPr>
        <p:grpSpPr>
          <a:xfrm>
            <a:off x="4917960" y="2009880"/>
            <a:ext cx="6316560" cy="758160"/>
            <a:chOff x="4917960" y="2009880"/>
            <a:chExt cx="6316560" cy="758160"/>
          </a:xfrm>
        </p:grpSpPr>
        <p:sp>
          <p:nvSpPr>
            <p:cNvPr id="701" name="CustomShape 18"/>
            <p:cNvSpPr/>
            <p:nvPr/>
          </p:nvSpPr>
          <p:spPr>
            <a:xfrm>
              <a:off x="5053680" y="2009880"/>
              <a:ext cx="6180840" cy="758160"/>
            </a:xfrm>
            <a:prstGeom prst="rect">
              <a:avLst/>
            </a:prstGeom>
            <a:solidFill>
              <a:srgbClr val="d9d9d9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耦合性低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702" name="CustomShape 19"/>
            <p:cNvSpPr/>
            <p:nvPr/>
          </p:nvSpPr>
          <p:spPr>
            <a:xfrm rot="16200000">
              <a:off x="4892400" y="2325240"/>
              <a:ext cx="182880" cy="13176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03" name="Group 20"/>
          <p:cNvGrpSpPr/>
          <p:nvPr/>
        </p:nvGrpSpPr>
        <p:grpSpPr>
          <a:xfrm>
            <a:off x="2786040" y="5308200"/>
            <a:ext cx="6311160" cy="758160"/>
            <a:chOff x="2786040" y="5308200"/>
            <a:chExt cx="6311160" cy="758160"/>
          </a:xfrm>
        </p:grpSpPr>
        <p:sp>
          <p:nvSpPr>
            <p:cNvPr id="704" name="CustomShape 21"/>
            <p:cNvSpPr/>
            <p:nvPr/>
          </p:nvSpPr>
          <p:spPr>
            <a:xfrm>
              <a:off x="2786040" y="5308200"/>
              <a:ext cx="6180840" cy="758160"/>
            </a:xfrm>
            <a:prstGeom prst="rect">
              <a:avLst/>
            </a:prstGeom>
            <a:solidFill>
              <a:srgbClr val="d9d9d9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及时性高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705" name="CustomShape 22"/>
            <p:cNvSpPr/>
            <p:nvPr/>
          </p:nvSpPr>
          <p:spPr>
            <a:xfrm flipH="1" rot="5400000">
              <a:off x="8929440" y="5632920"/>
              <a:ext cx="194760" cy="1404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6" name="CustomShape 23"/>
          <p:cNvSpPr/>
          <p:nvPr/>
        </p:nvSpPr>
        <p:spPr>
          <a:xfrm>
            <a:off x="660240" y="4151880"/>
            <a:ext cx="1854360" cy="9162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4"/>
          <p:cNvSpPr/>
          <p:nvPr/>
        </p:nvSpPr>
        <p:spPr>
          <a:xfrm>
            <a:off x="660240" y="3045600"/>
            <a:ext cx="1854360" cy="9496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25"/>
          <p:cNvSpPr/>
          <p:nvPr/>
        </p:nvSpPr>
        <p:spPr>
          <a:xfrm>
            <a:off x="684000" y="1938600"/>
            <a:ext cx="1854360" cy="9050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简易面板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操作简介，数据明观直了。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09" name="CustomShape 26"/>
          <p:cNvSpPr/>
          <p:nvPr/>
        </p:nvSpPr>
        <p:spPr>
          <a:xfrm>
            <a:off x="2914560" y="2245680"/>
            <a:ext cx="302040" cy="290520"/>
          </a:xfrm>
          <a:custGeom>
            <a:avLst/>
            <a:gdLst/>
            <a:ahLst/>
            <a:rect l="l" t="t" r="r" b="b"/>
            <a:pathLst>
              <a:path w="609050" h="586540">
                <a:moveTo>
                  <a:pt x="216243" y="412730"/>
                </a:moveTo>
                <a:lnTo>
                  <a:pt x="216243" y="456594"/>
                </a:lnTo>
                <a:lnTo>
                  <a:pt x="293953" y="456594"/>
                </a:lnTo>
                <a:lnTo>
                  <a:pt x="293953" y="412730"/>
                </a:lnTo>
                <a:close/>
                <a:moveTo>
                  <a:pt x="69884" y="412730"/>
                </a:moveTo>
                <a:lnTo>
                  <a:pt x="69884" y="456594"/>
                </a:lnTo>
                <a:lnTo>
                  <a:pt x="147595" y="456594"/>
                </a:lnTo>
                <a:lnTo>
                  <a:pt x="147595" y="412730"/>
                </a:lnTo>
                <a:close/>
                <a:moveTo>
                  <a:pt x="460769" y="376268"/>
                </a:moveTo>
                <a:lnTo>
                  <a:pt x="460769" y="414786"/>
                </a:lnTo>
                <a:lnTo>
                  <a:pt x="555916" y="414786"/>
                </a:lnTo>
                <a:lnTo>
                  <a:pt x="555916" y="376268"/>
                </a:lnTo>
                <a:close/>
                <a:moveTo>
                  <a:pt x="216243" y="339670"/>
                </a:moveTo>
                <a:lnTo>
                  <a:pt x="216243" y="383533"/>
                </a:lnTo>
                <a:lnTo>
                  <a:pt x="293953" y="383533"/>
                </a:lnTo>
                <a:lnTo>
                  <a:pt x="293953" y="339670"/>
                </a:lnTo>
                <a:close/>
                <a:moveTo>
                  <a:pt x="69884" y="339670"/>
                </a:moveTo>
                <a:lnTo>
                  <a:pt x="69884" y="383533"/>
                </a:lnTo>
                <a:lnTo>
                  <a:pt x="147595" y="383533"/>
                </a:lnTo>
                <a:lnTo>
                  <a:pt x="147595" y="339670"/>
                </a:lnTo>
                <a:close/>
                <a:moveTo>
                  <a:pt x="460769" y="303071"/>
                </a:moveTo>
                <a:lnTo>
                  <a:pt x="460769" y="341726"/>
                </a:lnTo>
                <a:lnTo>
                  <a:pt x="555916" y="341726"/>
                </a:lnTo>
                <a:lnTo>
                  <a:pt x="555916" y="303071"/>
                </a:lnTo>
                <a:close/>
                <a:moveTo>
                  <a:pt x="216243" y="266609"/>
                </a:moveTo>
                <a:lnTo>
                  <a:pt x="216243" y="310473"/>
                </a:lnTo>
                <a:lnTo>
                  <a:pt x="293953" y="310473"/>
                </a:lnTo>
                <a:lnTo>
                  <a:pt x="293953" y="266609"/>
                </a:lnTo>
                <a:close/>
                <a:moveTo>
                  <a:pt x="69884" y="266609"/>
                </a:moveTo>
                <a:lnTo>
                  <a:pt x="69884" y="310473"/>
                </a:lnTo>
                <a:lnTo>
                  <a:pt x="147595" y="310473"/>
                </a:lnTo>
                <a:lnTo>
                  <a:pt x="147595" y="266609"/>
                </a:lnTo>
                <a:close/>
                <a:moveTo>
                  <a:pt x="460769" y="230010"/>
                </a:moveTo>
                <a:lnTo>
                  <a:pt x="460769" y="268528"/>
                </a:lnTo>
                <a:lnTo>
                  <a:pt x="555916" y="268528"/>
                </a:lnTo>
                <a:lnTo>
                  <a:pt x="555916" y="230010"/>
                </a:lnTo>
                <a:close/>
                <a:moveTo>
                  <a:pt x="216243" y="193549"/>
                </a:moveTo>
                <a:lnTo>
                  <a:pt x="216243" y="237412"/>
                </a:lnTo>
                <a:lnTo>
                  <a:pt x="293953" y="237412"/>
                </a:lnTo>
                <a:lnTo>
                  <a:pt x="293953" y="193549"/>
                </a:lnTo>
                <a:close/>
                <a:moveTo>
                  <a:pt x="69884" y="193549"/>
                </a:moveTo>
                <a:lnTo>
                  <a:pt x="69884" y="237412"/>
                </a:lnTo>
                <a:lnTo>
                  <a:pt x="147595" y="237412"/>
                </a:lnTo>
                <a:lnTo>
                  <a:pt x="147595" y="193549"/>
                </a:lnTo>
                <a:close/>
                <a:moveTo>
                  <a:pt x="460769" y="156950"/>
                </a:moveTo>
                <a:lnTo>
                  <a:pt x="460769" y="195468"/>
                </a:lnTo>
                <a:lnTo>
                  <a:pt x="555916" y="195468"/>
                </a:lnTo>
                <a:lnTo>
                  <a:pt x="555916" y="156950"/>
                </a:lnTo>
                <a:close/>
                <a:moveTo>
                  <a:pt x="192926" y="96251"/>
                </a:moveTo>
                <a:lnTo>
                  <a:pt x="361366" y="96251"/>
                </a:lnTo>
                <a:lnTo>
                  <a:pt x="361366" y="114880"/>
                </a:lnTo>
                <a:lnTo>
                  <a:pt x="192926" y="114880"/>
                </a:lnTo>
                <a:close/>
                <a:moveTo>
                  <a:pt x="192926" y="49819"/>
                </a:moveTo>
                <a:lnTo>
                  <a:pt x="361366" y="49819"/>
                </a:lnTo>
                <a:lnTo>
                  <a:pt x="361366" y="68307"/>
                </a:lnTo>
                <a:lnTo>
                  <a:pt x="192926" y="68307"/>
                </a:lnTo>
                <a:close/>
                <a:moveTo>
                  <a:pt x="166130" y="25222"/>
                </a:moveTo>
                <a:lnTo>
                  <a:pt x="166130" y="155716"/>
                </a:lnTo>
                <a:lnTo>
                  <a:pt x="338987" y="155716"/>
                </a:lnTo>
                <a:lnTo>
                  <a:pt x="338987" y="341040"/>
                </a:lnTo>
                <a:lnTo>
                  <a:pt x="338987" y="531710"/>
                </a:lnTo>
                <a:lnTo>
                  <a:pt x="366721" y="531710"/>
                </a:lnTo>
                <a:lnTo>
                  <a:pt x="366721" y="341040"/>
                </a:lnTo>
                <a:lnTo>
                  <a:pt x="366721" y="155305"/>
                </a:lnTo>
                <a:lnTo>
                  <a:pt x="388002" y="143517"/>
                </a:lnTo>
                <a:lnTo>
                  <a:pt x="388002" y="25222"/>
                </a:lnTo>
                <a:close/>
                <a:moveTo>
                  <a:pt x="140867" y="0"/>
                </a:moveTo>
                <a:lnTo>
                  <a:pt x="413402" y="0"/>
                </a:lnTo>
                <a:lnTo>
                  <a:pt x="413402" y="129398"/>
                </a:lnTo>
                <a:lnTo>
                  <a:pt x="432486" y="118843"/>
                </a:lnTo>
                <a:lnTo>
                  <a:pt x="584199" y="118843"/>
                </a:lnTo>
                <a:lnTo>
                  <a:pt x="584199" y="531710"/>
                </a:lnTo>
                <a:lnTo>
                  <a:pt x="609050" y="531710"/>
                </a:lnTo>
                <a:lnTo>
                  <a:pt x="609050" y="586540"/>
                </a:lnTo>
                <a:lnTo>
                  <a:pt x="0" y="586540"/>
                </a:lnTo>
                <a:lnTo>
                  <a:pt x="0" y="531710"/>
                </a:lnTo>
                <a:lnTo>
                  <a:pt x="24851" y="531710"/>
                </a:lnTo>
                <a:lnTo>
                  <a:pt x="24851" y="155716"/>
                </a:lnTo>
                <a:lnTo>
                  <a:pt x="140867" y="1557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27"/>
          <p:cNvSpPr/>
          <p:nvPr/>
        </p:nvSpPr>
        <p:spPr>
          <a:xfrm>
            <a:off x="5117040" y="3360960"/>
            <a:ext cx="302040" cy="290520"/>
          </a:xfrm>
          <a:custGeom>
            <a:avLst/>
            <a:gdLst/>
            <a:ahLst/>
            <a:rect l="l" t="t" r="r" b="b"/>
            <a:pathLst>
              <a:path w="609050" h="586540">
                <a:moveTo>
                  <a:pt x="216243" y="412730"/>
                </a:moveTo>
                <a:lnTo>
                  <a:pt x="216243" y="456594"/>
                </a:lnTo>
                <a:lnTo>
                  <a:pt x="293953" y="456594"/>
                </a:lnTo>
                <a:lnTo>
                  <a:pt x="293953" y="412730"/>
                </a:lnTo>
                <a:close/>
                <a:moveTo>
                  <a:pt x="69884" y="412730"/>
                </a:moveTo>
                <a:lnTo>
                  <a:pt x="69884" y="456594"/>
                </a:lnTo>
                <a:lnTo>
                  <a:pt x="147595" y="456594"/>
                </a:lnTo>
                <a:lnTo>
                  <a:pt x="147595" y="412730"/>
                </a:lnTo>
                <a:close/>
                <a:moveTo>
                  <a:pt x="460769" y="376268"/>
                </a:moveTo>
                <a:lnTo>
                  <a:pt x="460769" y="414786"/>
                </a:lnTo>
                <a:lnTo>
                  <a:pt x="555916" y="414786"/>
                </a:lnTo>
                <a:lnTo>
                  <a:pt x="555916" y="376268"/>
                </a:lnTo>
                <a:close/>
                <a:moveTo>
                  <a:pt x="216243" y="339670"/>
                </a:moveTo>
                <a:lnTo>
                  <a:pt x="216243" y="383533"/>
                </a:lnTo>
                <a:lnTo>
                  <a:pt x="293953" y="383533"/>
                </a:lnTo>
                <a:lnTo>
                  <a:pt x="293953" y="339670"/>
                </a:lnTo>
                <a:close/>
                <a:moveTo>
                  <a:pt x="69884" y="339670"/>
                </a:moveTo>
                <a:lnTo>
                  <a:pt x="69884" y="383533"/>
                </a:lnTo>
                <a:lnTo>
                  <a:pt x="147595" y="383533"/>
                </a:lnTo>
                <a:lnTo>
                  <a:pt x="147595" y="339670"/>
                </a:lnTo>
                <a:close/>
                <a:moveTo>
                  <a:pt x="460769" y="303071"/>
                </a:moveTo>
                <a:lnTo>
                  <a:pt x="460769" y="341726"/>
                </a:lnTo>
                <a:lnTo>
                  <a:pt x="555916" y="341726"/>
                </a:lnTo>
                <a:lnTo>
                  <a:pt x="555916" y="303071"/>
                </a:lnTo>
                <a:close/>
                <a:moveTo>
                  <a:pt x="216243" y="266609"/>
                </a:moveTo>
                <a:lnTo>
                  <a:pt x="216243" y="310473"/>
                </a:lnTo>
                <a:lnTo>
                  <a:pt x="293953" y="310473"/>
                </a:lnTo>
                <a:lnTo>
                  <a:pt x="293953" y="266609"/>
                </a:lnTo>
                <a:close/>
                <a:moveTo>
                  <a:pt x="69884" y="266609"/>
                </a:moveTo>
                <a:lnTo>
                  <a:pt x="69884" y="310473"/>
                </a:lnTo>
                <a:lnTo>
                  <a:pt x="147595" y="310473"/>
                </a:lnTo>
                <a:lnTo>
                  <a:pt x="147595" y="266609"/>
                </a:lnTo>
                <a:close/>
                <a:moveTo>
                  <a:pt x="460769" y="230010"/>
                </a:moveTo>
                <a:lnTo>
                  <a:pt x="460769" y="268528"/>
                </a:lnTo>
                <a:lnTo>
                  <a:pt x="555916" y="268528"/>
                </a:lnTo>
                <a:lnTo>
                  <a:pt x="555916" y="230010"/>
                </a:lnTo>
                <a:close/>
                <a:moveTo>
                  <a:pt x="216243" y="193549"/>
                </a:moveTo>
                <a:lnTo>
                  <a:pt x="216243" y="237412"/>
                </a:lnTo>
                <a:lnTo>
                  <a:pt x="293953" y="237412"/>
                </a:lnTo>
                <a:lnTo>
                  <a:pt x="293953" y="193549"/>
                </a:lnTo>
                <a:close/>
                <a:moveTo>
                  <a:pt x="69884" y="193549"/>
                </a:moveTo>
                <a:lnTo>
                  <a:pt x="69884" y="237412"/>
                </a:lnTo>
                <a:lnTo>
                  <a:pt x="147595" y="237412"/>
                </a:lnTo>
                <a:lnTo>
                  <a:pt x="147595" y="193549"/>
                </a:lnTo>
                <a:close/>
                <a:moveTo>
                  <a:pt x="460769" y="156950"/>
                </a:moveTo>
                <a:lnTo>
                  <a:pt x="460769" y="195468"/>
                </a:lnTo>
                <a:lnTo>
                  <a:pt x="555916" y="195468"/>
                </a:lnTo>
                <a:lnTo>
                  <a:pt x="555916" y="156950"/>
                </a:lnTo>
                <a:close/>
                <a:moveTo>
                  <a:pt x="192926" y="96251"/>
                </a:moveTo>
                <a:lnTo>
                  <a:pt x="361366" y="96251"/>
                </a:lnTo>
                <a:lnTo>
                  <a:pt x="361366" y="114880"/>
                </a:lnTo>
                <a:lnTo>
                  <a:pt x="192926" y="114880"/>
                </a:lnTo>
                <a:close/>
                <a:moveTo>
                  <a:pt x="192926" y="49819"/>
                </a:moveTo>
                <a:lnTo>
                  <a:pt x="361366" y="49819"/>
                </a:lnTo>
                <a:lnTo>
                  <a:pt x="361366" y="68307"/>
                </a:lnTo>
                <a:lnTo>
                  <a:pt x="192926" y="68307"/>
                </a:lnTo>
                <a:close/>
                <a:moveTo>
                  <a:pt x="166130" y="25222"/>
                </a:moveTo>
                <a:lnTo>
                  <a:pt x="166130" y="155716"/>
                </a:lnTo>
                <a:lnTo>
                  <a:pt x="338987" y="155716"/>
                </a:lnTo>
                <a:lnTo>
                  <a:pt x="338987" y="341040"/>
                </a:lnTo>
                <a:lnTo>
                  <a:pt x="338987" y="531710"/>
                </a:lnTo>
                <a:lnTo>
                  <a:pt x="366721" y="531710"/>
                </a:lnTo>
                <a:lnTo>
                  <a:pt x="366721" y="341040"/>
                </a:lnTo>
                <a:lnTo>
                  <a:pt x="366721" y="155305"/>
                </a:lnTo>
                <a:lnTo>
                  <a:pt x="388002" y="143517"/>
                </a:lnTo>
                <a:lnTo>
                  <a:pt x="388002" y="25222"/>
                </a:lnTo>
                <a:close/>
                <a:moveTo>
                  <a:pt x="140867" y="0"/>
                </a:moveTo>
                <a:lnTo>
                  <a:pt x="413402" y="0"/>
                </a:lnTo>
                <a:lnTo>
                  <a:pt x="413402" y="129398"/>
                </a:lnTo>
                <a:lnTo>
                  <a:pt x="432486" y="118843"/>
                </a:lnTo>
                <a:lnTo>
                  <a:pt x="584199" y="118843"/>
                </a:lnTo>
                <a:lnTo>
                  <a:pt x="584199" y="531710"/>
                </a:lnTo>
                <a:lnTo>
                  <a:pt x="609050" y="531710"/>
                </a:lnTo>
                <a:lnTo>
                  <a:pt x="609050" y="586540"/>
                </a:lnTo>
                <a:lnTo>
                  <a:pt x="0" y="586540"/>
                </a:lnTo>
                <a:lnTo>
                  <a:pt x="0" y="531710"/>
                </a:lnTo>
                <a:lnTo>
                  <a:pt x="24851" y="531710"/>
                </a:lnTo>
                <a:lnTo>
                  <a:pt x="24851" y="155716"/>
                </a:lnTo>
                <a:lnTo>
                  <a:pt x="140867" y="1557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28"/>
          <p:cNvSpPr/>
          <p:nvPr/>
        </p:nvSpPr>
        <p:spPr>
          <a:xfrm>
            <a:off x="6708600" y="4459680"/>
            <a:ext cx="302040" cy="290520"/>
          </a:xfrm>
          <a:custGeom>
            <a:avLst/>
            <a:gdLst/>
            <a:ahLst/>
            <a:rect l="l" t="t" r="r" b="b"/>
            <a:pathLst>
              <a:path w="609050" h="586540">
                <a:moveTo>
                  <a:pt x="216243" y="412730"/>
                </a:moveTo>
                <a:lnTo>
                  <a:pt x="216243" y="456594"/>
                </a:lnTo>
                <a:lnTo>
                  <a:pt x="293953" y="456594"/>
                </a:lnTo>
                <a:lnTo>
                  <a:pt x="293953" y="412730"/>
                </a:lnTo>
                <a:close/>
                <a:moveTo>
                  <a:pt x="69884" y="412730"/>
                </a:moveTo>
                <a:lnTo>
                  <a:pt x="69884" y="456594"/>
                </a:lnTo>
                <a:lnTo>
                  <a:pt x="147595" y="456594"/>
                </a:lnTo>
                <a:lnTo>
                  <a:pt x="147595" y="412730"/>
                </a:lnTo>
                <a:close/>
                <a:moveTo>
                  <a:pt x="460769" y="376268"/>
                </a:moveTo>
                <a:lnTo>
                  <a:pt x="460769" y="414786"/>
                </a:lnTo>
                <a:lnTo>
                  <a:pt x="555916" y="414786"/>
                </a:lnTo>
                <a:lnTo>
                  <a:pt x="555916" y="376268"/>
                </a:lnTo>
                <a:close/>
                <a:moveTo>
                  <a:pt x="216243" y="339670"/>
                </a:moveTo>
                <a:lnTo>
                  <a:pt x="216243" y="383533"/>
                </a:lnTo>
                <a:lnTo>
                  <a:pt x="293953" y="383533"/>
                </a:lnTo>
                <a:lnTo>
                  <a:pt x="293953" y="339670"/>
                </a:lnTo>
                <a:close/>
                <a:moveTo>
                  <a:pt x="69884" y="339670"/>
                </a:moveTo>
                <a:lnTo>
                  <a:pt x="69884" y="383533"/>
                </a:lnTo>
                <a:lnTo>
                  <a:pt x="147595" y="383533"/>
                </a:lnTo>
                <a:lnTo>
                  <a:pt x="147595" y="339670"/>
                </a:lnTo>
                <a:close/>
                <a:moveTo>
                  <a:pt x="460769" y="303071"/>
                </a:moveTo>
                <a:lnTo>
                  <a:pt x="460769" y="341726"/>
                </a:lnTo>
                <a:lnTo>
                  <a:pt x="555916" y="341726"/>
                </a:lnTo>
                <a:lnTo>
                  <a:pt x="555916" y="303071"/>
                </a:lnTo>
                <a:close/>
                <a:moveTo>
                  <a:pt x="216243" y="266609"/>
                </a:moveTo>
                <a:lnTo>
                  <a:pt x="216243" y="310473"/>
                </a:lnTo>
                <a:lnTo>
                  <a:pt x="293953" y="310473"/>
                </a:lnTo>
                <a:lnTo>
                  <a:pt x="293953" y="266609"/>
                </a:lnTo>
                <a:close/>
                <a:moveTo>
                  <a:pt x="69884" y="266609"/>
                </a:moveTo>
                <a:lnTo>
                  <a:pt x="69884" y="310473"/>
                </a:lnTo>
                <a:lnTo>
                  <a:pt x="147595" y="310473"/>
                </a:lnTo>
                <a:lnTo>
                  <a:pt x="147595" y="266609"/>
                </a:lnTo>
                <a:close/>
                <a:moveTo>
                  <a:pt x="460769" y="230010"/>
                </a:moveTo>
                <a:lnTo>
                  <a:pt x="460769" y="268528"/>
                </a:lnTo>
                <a:lnTo>
                  <a:pt x="555916" y="268528"/>
                </a:lnTo>
                <a:lnTo>
                  <a:pt x="555916" y="230010"/>
                </a:lnTo>
                <a:close/>
                <a:moveTo>
                  <a:pt x="216243" y="193549"/>
                </a:moveTo>
                <a:lnTo>
                  <a:pt x="216243" y="237412"/>
                </a:lnTo>
                <a:lnTo>
                  <a:pt x="293953" y="237412"/>
                </a:lnTo>
                <a:lnTo>
                  <a:pt x="293953" y="193549"/>
                </a:lnTo>
                <a:close/>
                <a:moveTo>
                  <a:pt x="69884" y="193549"/>
                </a:moveTo>
                <a:lnTo>
                  <a:pt x="69884" y="237412"/>
                </a:lnTo>
                <a:lnTo>
                  <a:pt x="147595" y="237412"/>
                </a:lnTo>
                <a:lnTo>
                  <a:pt x="147595" y="193549"/>
                </a:lnTo>
                <a:close/>
                <a:moveTo>
                  <a:pt x="460769" y="156950"/>
                </a:moveTo>
                <a:lnTo>
                  <a:pt x="460769" y="195468"/>
                </a:lnTo>
                <a:lnTo>
                  <a:pt x="555916" y="195468"/>
                </a:lnTo>
                <a:lnTo>
                  <a:pt x="555916" y="156950"/>
                </a:lnTo>
                <a:close/>
                <a:moveTo>
                  <a:pt x="192926" y="96251"/>
                </a:moveTo>
                <a:lnTo>
                  <a:pt x="361366" y="96251"/>
                </a:lnTo>
                <a:lnTo>
                  <a:pt x="361366" y="114880"/>
                </a:lnTo>
                <a:lnTo>
                  <a:pt x="192926" y="114880"/>
                </a:lnTo>
                <a:close/>
                <a:moveTo>
                  <a:pt x="192926" y="49819"/>
                </a:moveTo>
                <a:lnTo>
                  <a:pt x="361366" y="49819"/>
                </a:lnTo>
                <a:lnTo>
                  <a:pt x="361366" y="68307"/>
                </a:lnTo>
                <a:lnTo>
                  <a:pt x="192926" y="68307"/>
                </a:lnTo>
                <a:close/>
                <a:moveTo>
                  <a:pt x="166130" y="25222"/>
                </a:moveTo>
                <a:lnTo>
                  <a:pt x="166130" y="155716"/>
                </a:lnTo>
                <a:lnTo>
                  <a:pt x="338987" y="155716"/>
                </a:lnTo>
                <a:lnTo>
                  <a:pt x="338987" y="341040"/>
                </a:lnTo>
                <a:lnTo>
                  <a:pt x="338987" y="531710"/>
                </a:lnTo>
                <a:lnTo>
                  <a:pt x="366721" y="531710"/>
                </a:lnTo>
                <a:lnTo>
                  <a:pt x="366721" y="341040"/>
                </a:lnTo>
                <a:lnTo>
                  <a:pt x="366721" y="155305"/>
                </a:lnTo>
                <a:lnTo>
                  <a:pt x="388002" y="143517"/>
                </a:lnTo>
                <a:lnTo>
                  <a:pt x="388002" y="25222"/>
                </a:lnTo>
                <a:close/>
                <a:moveTo>
                  <a:pt x="140867" y="0"/>
                </a:moveTo>
                <a:lnTo>
                  <a:pt x="413402" y="0"/>
                </a:lnTo>
                <a:lnTo>
                  <a:pt x="413402" y="129398"/>
                </a:lnTo>
                <a:lnTo>
                  <a:pt x="432486" y="118843"/>
                </a:lnTo>
                <a:lnTo>
                  <a:pt x="584199" y="118843"/>
                </a:lnTo>
                <a:lnTo>
                  <a:pt x="584199" y="531710"/>
                </a:lnTo>
                <a:lnTo>
                  <a:pt x="609050" y="531710"/>
                </a:lnTo>
                <a:lnTo>
                  <a:pt x="609050" y="586540"/>
                </a:lnTo>
                <a:lnTo>
                  <a:pt x="0" y="586540"/>
                </a:lnTo>
                <a:lnTo>
                  <a:pt x="0" y="531710"/>
                </a:lnTo>
                <a:lnTo>
                  <a:pt x="24851" y="531710"/>
                </a:lnTo>
                <a:lnTo>
                  <a:pt x="24851" y="155716"/>
                </a:lnTo>
                <a:lnTo>
                  <a:pt x="140867" y="1557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29"/>
          <p:cNvSpPr/>
          <p:nvPr/>
        </p:nvSpPr>
        <p:spPr>
          <a:xfrm>
            <a:off x="9511920" y="5558400"/>
            <a:ext cx="302040" cy="290520"/>
          </a:xfrm>
          <a:custGeom>
            <a:avLst/>
            <a:gdLst/>
            <a:ahLst/>
            <a:rect l="l" t="t" r="r" b="b"/>
            <a:pathLst>
              <a:path w="609050" h="586540">
                <a:moveTo>
                  <a:pt x="216243" y="412730"/>
                </a:moveTo>
                <a:lnTo>
                  <a:pt x="216243" y="456594"/>
                </a:lnTo>
                <a:lnTo>
                  <a:pt x="293953" y="456594"/>
                </a:lnTo>
                <a:lnTo>
                  <a:pt x="293953" y="412730"/>
                </a:lnTo>
                <a:close/>
                <a:moveTo>
                  <a:pt x="69884" y="412730"/>
                </a:moveTo>
                <a:lnTo>
                  <a:pt x="69884" y="456594"/>
                </a:lnTo>
                <a:lnTo>
                  <a:pt x="147595" y="456594"/>
                </a:lnTo>
                <a:lnTo>
                  <a:pt x="147595" y="412730"/>
                </a:lnTo>
                <a:close/>
                <a:moveTo>
                  <a:pt x="460769" y="376268"/>
                </a:moveTo>
                <a:lnTo>
                  <a:pt x="460769" y="414786"/>
                </a:lnTo>
                <a:lnTo>
                  <a:pt x="555916" y="414786"/>
                </a:lnTo>
                <a:lnTo>
                  <a:pt x="555916" y="376268"/>
                </a:lnTo>
                <a:close/>
                <a:moveTo>
                  <a:pt x="216243" y="339670"/>
                </a:moveTo>
                <a:lnTo>
                  <a:pt x="216243" y="383533"/>
                </a:lnTo>
                <a:lnTo>
                  <a:pt x="293953" y="383533"/>
                </a:lnTo>
                <a:lnTo>
                  <a:pt x="293953" y="339670"/>
                </a:lnTo>
                <a:close/>
                <a:moveTo>
                  <a:pt x="69884" y="339670"/>
                </a:moveTo>
                <a:lnTo>
                  <a:pt x="69884" y="383533"/>
                </a:lnTo>
                <a:lnTo>
                  <a:pt x="147595" y="383533"/>
                </a:lnTo>
                <a:lnTo>
                  <a:pt x="147595" y="339670"/>
                </a:lnTo>
                <a:close/>
                <a:moveTo>
                  <a:pt x="460769" y="303071"/>
                </a:moveTo>
                <a:lnTo>
                  <a:pt x="460769" y="341726"/>
                </a:lnTo>
                <a:lnTo>
                  <a:pt x="555916" y="341726"/>
                </a:lnTo>
                <a:lnTo>
                  <a:pt x="555916" y="303071"/>
                </a:lnTo>
                <a:close/>
                <a:moveTo>
                  <a:pt x="216243" y="266609"/>
                </a:moveTo>
                <a:lnTo>
                  <a:pt x="216243" y="310473"/>
                </a:lnTo>
                <a:lnTo>
                  <a:pt x="293953" y="310473"/>
                </a:lnTo>
                <a:lnTo>
                  <a:pt x="293953" y="266609"/>
                </a:lnTo>
                <a:close/>
                <a:moveTo>
                  <a:pt x="69884" y="266609"/>
                </a:moveTo>
                <a:lnTo>
                  <a:pt x="69884" y="310473"/>
                </a:lnTo>
                <a:lnTo>
                  <a:pt x="147595" y="310473"/>
                </a:lnTo>
                <a:lnTo>
                  <a:pt x="147595" y="266609"/>
                </a:lnTo>
                <a:close/>
                <a:moveTo>
                  <a:pt x="460769" y="230010"/>
                </a:moveTo>
                <a:lnTo>
                  <a:pt x="460769" y="268528"/>
                </a:lnTo>
                <a:lnTo>
                  <a:pt x="555916" y="268528"/>
                </a:lnTo>
                <a:lnTo>
                  <a:pt x="555916" y="230010"/>
                </a:lnTo>
                <a:close/>
                <a:moveTo>
                  <a:pt x="216243" y="193549"/>
                </a:moveTo>
                <a:lnTo>
                  <a:pt x="216243" y="237412"/>
                </a:lnTo>
                <a:lnTo>
                  <a:pt x="293953" y="237412"/>
                </a:lnTo>
                <a:lnTo>
                  <a:pt x="293953" y="193549"/>
                </a:lnTo>
                <a:close/>
                <a:moveTo>
                  <a:pt x="69884" y="193549"/>
                </a:moveTo>
                <a:lnTo>
                  <a:pt x="69884" y="237412"/>
                </a:lnTo>
                <a:lnTo>
                  <a:pt x="147595" y="237412"/>
                </a:lnTo>
                <a:lnTo>
                  <a:pt x="147595" y="193549"/>
                </a:lnTo>
                <a:close/>
                <a:moveTo>
                  <a:pt x="460769" y="156950"/>
                </a:moveTo>
                <a:lnTo>
                  <a:pt x="460769" y="195468"/>
                </a:lnTo>
                <a:lnTo>
                  <a:pt x="555916" y="195468"/>
                </a:lnTo>
                <a:lnTo>
                  <a:pt x="555916" y="156950"/>
                </a:lnTo>
                <a:close/>
                <a:moveTo>
                  <a:pt x="192926" y="96251"/>
                </a:moveTo>
                <a:lnTo>
                  <a:pt x="361366" y="96251"/>
                </a:lnTo>
                <a:lnTo>
                  <a:pt x="361366" y="114880"/>
                </a:lnTo>
                <a:lnTo>
                  <a:pt x="192926" y="114880"/>
                </a:lnTo>
                <a:close/>
                <a:moveTo>
                  <a:pt x="192926" y="49819"/>
                </a:moveTo>
                <a:lnTo>
                  <a:pt x="361366" y="49819"/>
                </a:lnTo>
                <a:lnTo>
                  <a:pt x="361366" y="68307"/>
                </a:lnTo>
                <a:lnTo>
                  <a:pt x="192926" y="68307"/>
                </a:lnTo>
                <a:close/>
                <a:moveTo>
                  <a:pt x="166130" y="25222"/>
                </a:moveTo>
                <a:lnTo>
                  <a:pt x="166130" y="155716"/>
                </a:lnTo>
                <a:lnTo>
                  <a:pt x="338987" y="155716"/>
                </a:lnTo>
                <a:lnTo>
                  <a:pt x="338987" y="341040"/>
                </a:lnTo>
                <a:lnTo>
                  <a:pt x="338987" y="531710"/>
                </a:lnTo>
                <a:lnTo>
                  <a:pt x="366721" y="531710"/>
                </a:lnTo>
                <a:lnTo>
                  <a:pt x="366721" y="341040"/>
                </a:lnTo>
                <a:lnTo>
                  <a:pt x="366721" y="155305"/>
                </a:lnTo>
                <a:lnTo>
                  <a:pt x="388002" y="143517"/>
                </a:lnTo>
                <a:lnTo>
                  <a:pt x="388002" y="25222"/>
                </a:lnTo>
                <a:close/>
                <a:moveTo>
                  <a:pt x="140867" y="0"/>
                </a:moveTo>
                <a:lnTo>
                  <a:pt x="413402" y="0"/>
                </a:lnTo>
                <a:lnTo>
                  <a:pt x="413402" y="129398"/>
                </a:lnTo>
                <a:lnTo>
                  <a:pt x="432486" y="118843"/>
                </a:lnTo>
                <a:lnTo>
                  <a:pt x="584199" y="118843"/>
                </a:lnTo>
                <a:lnTo>
                  <a:pt x="584199" y="531710"/>
                </a:lnTo>
                <a:lnTo>
                  <a:pt x="609050" y="531710"/>
                </a:lnTo>
                <a:lnTo>
                  <a:pt x="609050" y="586540"/>
                </a:lnTo>
                <a:lnTo>
                  <a:pt x="0" y="586540"/>
                </a:lnTo>
                <a:lnTo>
                  <a:pt x="0" y="531710"/>
                </a:lnTo>
                <a:lnTo>
                  <a:pt x="24851" y="531710"/>
                </a:lnTo>
                <a:lnTo>
                  <a:pt x="24851" y="155716"/>
                </a:lnTo>
                <a:lnTo>
                  <a:pt x="140867" y="1557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0"/>
          <p:cNvSpPr/>
          <p:nvPr/>
        </p:nvSpPr>
        <p:spPr>
          <a:xfrm>
            <a:off x="720000" y="1080000"/>
            <a:ext cx="17960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31"/>
          <p:cNvSpPr/>
          <p:nvPr/>
        </p:nvSpPr>
        <p:spPr>
          <a:xfrm>
            <a:off x="628560" y="3061800"/>
            <a:ext cx="1886040" cy="103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模块自定义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可根据实际环境需求进行模块升级，定制可视化界面。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5" name="CustomShape 32"/>
          <p:cNvSpPr/>
          <p:nvPr/>
        </p:nvSpPr>
        <p:spPr>
          <a:xfrm>
            <a:off x="648000" y="4151880"/>
            <a:ext cx="1868760" cy="91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响应及时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数据上传及时，远程操作控制，立即响应。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4687920" y="2215080"/>
            <a:ext cx="5411520" cy="8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总结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7" name="CustomShape 2"/>
          <p:cNvSpPr/>
          <p:nvPr/>
        </p:nvSpPr>
        <p:spPr>
          <a:xfrm>
            <a:off x="3780000" y="2728440"/>
            <a:ext cx="542160" cy="357480"/>
          </a:xfrm>
          <a:prstGeom prst="rect">
            <a:avLst/>
          </a:prstGeom>
          <a:noFill/>
          <a:ln w="117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41" strike="noStrike">
                <a:solidFill>
                  <a:srgbClr val="ffffff"/>
                </a:solidFill>
                <a:latin typeface="Impact"/>
                <a:ea typeface="微软雅黑"/>
              </a:rPr>
              <a:t>/05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4687920" y="2215080"/>
            <a:ext cx="5411520" cy="8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Thingsboard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介绍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4689000" y="3110760"/>
            <a:ext cx="541152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"/>
          <p:cNvSpPr/>
          <p:nvPr/>
        </p:nvSpPr>
        <p:spPr>
          <a:xfrm>
            <a:off x="3780000" y="2728440"/>
            <a:ext cx="542160" cy="357480"/>
          </a:xfrm>
          <a:prstGeom prst="rect">
            <a:avLst/>
          </a:prstGeom>
          <a:noFill/>
          <a:ln w="117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41" strike="noStrike">
                <a:solidFill>
                  <a:srgbClr val="ffffff"/>
                </a:solidFill>
                <a:latin typeface="Impact"/>
                <a:ea typeface="微软雅黑"/>
              </a:rPr>
              <a:t>/01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总结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功能总结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9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0" name="Group 3"/>
          <p:cNvGrpSpPr/>
          <p:nvPr/>
        </p:nvGrpSpPr>
        <p:grpSpPr>
          <a:xfrm>
            <a:off x="3685680" y="1292040"/>
            <a:ext cx="4956480" cy="4763160"/>
            <a:chOff x="3685680" y="1292040"/>
            <a:chExt cx="4956480" cy="4763160"/>
          </a:xfrm>
        </p:grpSpPr>
        <p:sp>
          <p:nvSpPr>
            <p:cNvPr id="721" name="CustomShape 4"/>
            <p:cNvSpPr/>
            <p:nvPr/>
          </p:nvSpPr>
          <p:spPr>
            <a:xfrm rot="4244400">
              <a:off x="4334760" y="1687320"/>
              <a:ext cx="3657600" cy="3972600"/>
            </a:xfrm>
            <a:custGeom>
              <a:avLst/>
              <a:gdLst/>
              <a:ahLst/>
              <a:rect l="l" t="t" r="r" b="b"/>
              <a:pathLst>
                <a:path w="1707" h="1851">
                  <a:moveTo>
                    <a:pt x="661" y="275"/>
                  </a:moveTo>
                  <a:cubicBezTo>
                    <a:pt x="1034" y="0"/>
                    <a:pt x="1564" y="232"/>
                    <a:pt x="1615" y="692"/>
                  </a:cubicBezTo>
                  <a:cubicBezTo>
                    <a:pt x="1635" y="870"/>
                    <a:pt x="1635" y="870"/>
                    <a:pt x="1635" y="870"/>
                  </a:cubicBezTo>
                  <a:cubicBezTo>
                    <a:pt x="1655" y="1048"/>
                    <a:pt x="1655" y="1048"/>
                    <a:pt x="1655" y="1048"/>
                  </a:cubicBezTo>
                  <a:cubicBezTo>
                    <a:pt x="1707" y="1508"/>
                    <a:pt x="1241" y="1851"/>
                    <a:pt x="817" y="1666"/>
                  </a:cubicBezTo>
                  <a:cubicBezTo>
                    <a:pt x="653" y="1594"/>
                    <a:pt x="653" y="1594"/>
                    <a:pt x="653" y="1594"/>
                  </a:cubicBezTo>
                  <a:cubicBezTo>
                    <a:pt x="489" y="1522"/>
                    <a:pt x="489" y="1522"/>
                    <a:pt x="489" y="1522"/>
                  </a:cubicBezTo>
                  <a:cubicBezTo>
                    <a:pt x="64" y="1337"/>
                    <a:pt x="0" y="762"/>
                    <a:pt x="373" y="487"/>
                  </a:cubicBezTo>
                  <a:cubicBezTo>
                    <a:pt x="517" y="381"/>
                    <a:pt x="517" y="381"/>
                    <a:pt x="517" y="381"/>
                  </a:cubicBezTo>
                  <a:lnTo>
                    <a:pt x="661" y="275"/>
                  </a:lnTo>
                  <a:close/>
                </a:path>
              </a:pathLst>
            </a:custGeom>
            <a:solidFill>
              <a:srgbClr val="3cbb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22" name="Group 5"/>
            <p:cNvGrpSpPr/>
            <p:nvPr/>
          </p:nvGrpSpPr>
          <p:grpSpPr>
            <a:xfrm>
              <a:off x="4036680" y="1549440"/>
              <a:ext cx="3854880" cy="4158000"/>
              <a:chOff x="4036680" y="1549440"/>
              <a:chExt cx="3854880" cy="4158000"/>
            </a:xfrm>
          </p:grpSpPr>
          <p:sp>
            <p:nvSpPr>
              <p:cNvPr id="723" name="CustomShape 6"/>
              <p:cNvSpPr/>
              <p:nvPr/>
            </p:nvSpPr>
            <p:spPr>
              <a:xfrm>
                <a:off x="4036680" y="1549440"/>
                <a:ext cx="3828240" cy="4158000"/>
              </a:xfrm>
              <a:custGeom>
                <a:avLst/>
                <a:gdLst/>
                <a:ahLst/>
                <a:rect l="l" t="t" r="r" b="b"/>
                <a:pathLst>
                  <a:path w="1707" h="1851">
                    <a:moveTo>
                      <a:pt x="661" y="275"/>
                    </a:moveTo>
                    <a:cubicBezTo>
                      <a:pt x="1034" y="0"/>
                      <a:pt x="1564" y="232"/>
                      <a:pt x="1615" y="692"/>
                    </a:cubicBezTo>
                    <a:cubicBezTo>
                      <a:pt x="1635" y="870"/>
                      <a:pt x="1635" y="870"/>
                      <a:pt x="1635" y="870"/>
                    </a:cubicBezTo>
                    <a:cubicBezTo>
                      <a:pt x="1655" y="1048"/>
                      <a:pt x="1655" y="1048"/>
                      <a:pt x="1655" y="1048"/>
                    </a:cubicBezTo>
                    <a:cubicBezTo>
                      <a:pt x="1707" y="1508"/>
                      <a:pt x="1241" y="1851"/>
                      <a:pt x="817" y="1666"/>
                    </a:cubicBezTo>
                    <a:cubicBezTo>
                      <a:pt x="653" y="1594"/>
                      <a:pt x="653" y="1594"/>
                      <a:pt x="653" y="1594"/>
                    </a:cubicBezTo>
                    <a:cubicBezTo>
                      <a:pt x="489" y="1522"/>
                      <a:pt x="489" y="1522"/>
                      <a:pt x="489" y="1522"/>
                    </a:cubicBezTo>
                    <a:cubicBezTo>
                      <a:pt x="64" y="1337"/>
                      <a:pt x="0" y="762"/>
                      <a:pt x="373" y="487"/>
                    </a:cubicBezTo>
                    <a:cubicBezTo>
                      <a:pt x="517" y="381"/>
                      <a:pt x="517" y="381"/>
                      <a:pt x="517" y="381"/>
                    </a:cubicBezTo>
                    <a:lnTo>
                      <a:pt x="661" y="275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4" name="CustomShape 7"/>
              <p:cNvSpPr/>
              <p:nvPr/>
            </p:nvSpPr>
            <p:spPr>
              <a:xfrm>
                <a:off x="4313520" y="1728720"/>
                <a:ext cx="3578040" cy="3417480"/>
              </a:xfrm>
              <a:custGeom>
                <a:avLst/>
                <a:gdLst/>
                <a:ahLst/>
                <a:rect l="l" t="t" r="r" b="b"/>
                <a:pathLst>
                  <a:path w="3795963" h="3626091">
                    <a:moveTo>
                      <a:pt x="1898462" y="0"/>
                    </a:moveTo>
                    <a:cubicBezTo>
                      <a:pt x="2147650" y="0"/>
                      <a:pt x="2396837" y="99484"/>
                      <a:pt x="2576443" y="298451"/>
                    </a:cubicBezTo>
                    <a:cubicBezTo>
                      <a:pt x="3068871" y="820292"/>
                      <a:pt x="3523237" y="1642371"/>
                      <a:pt x="3749231" y="2326246"/>
                    </a:cubicBezTo>
                    <a:cubicBezTo>
                      <a:pt x="3749231" y="2331012"/>
                      <a:pt x="3751610" y="2335778"/>
                      <a:pt x="3751610" y="2338160"/>
                    </a:cubicBezTo>
                    <a:cubicBezTo>
                      <a:pt x="3910995" y="2826642"/>
                      <a:pt x="3625529" y="3355632"/>
                      <a:pt x="3140237" y="3498603"/>
                    </a:cubicBezTo>
                    <a:cubicBezTo>
                      <a:pt x="3137859" y="3503368"/>
                      <a:pt x="3137859" y="3503368"/>
                      <a:pt x="3137859" y="3503368"/>
                    </a:cubicBezTo>
                    <a:cubicBezTo>
                      <a:pt x="2436089" y="3672550"/>
                      <a:pt x="1398898" y="3658253"/>
                      <a:pt x="689991" y="3512900"/>
                    </a:cubicBezTo>
                    <a:cubicBezTo>
                      <a:pt x="687613" y="3505751"/>
                      <a:pt x="687613" y="3505751"/>
                      <a:pt x="687613" y="3505751"/>
                    </a:cubicBezTo>
                    <a:cubicBezTo>
                      <a:pt x="183290" y="3377078"/>
                      <a:pt x="-116449" y="2838556"/>
                      <a:pt x="42936" y="2338160"/>
                    </a:cubicBezTo>
                    <a:cubicBezTo>
                      <a:pt x="268930" y="1651903"/>
                      <a:pt x="725674" y="822675"/>
                      <a:pt x="1220481" y="298451"/>
                    </a:cubicBezTo>
                    <a:cubicBezTo>
                      <a:pt x="1400087" y="99484"/>
                      <a:pt x="1649274" y="0"/>
                      <a:pt x="1898462" y="0"/>
                    </a:cubicBezTo>
                    <a:close/>
                  </a:path>
                </a:pathLst>
              </a:custGeom>
              <a:blipFill rotWithShape="0">
                <a:blip r:embed="rId1"/>
                <a:stretch>
                  <a:fillRect/>
                </a:stretch>
              </a:blip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25" name="Group 8"/>
          <p:cNvGrpSpPr/>
          <p:nvPr/>
        </p:nvGrpSpPr>
        <p:grpSpPr>
          <a:xfrm>
            <a:off x="8084880" y="1266840"/>
            <a:ext cx="829440" cy="829440"/>
            <a:chOff x="8084880" y="1266840"/>
            <a:chExt cx="829440" cy="829440"/>
          </a:xfrm>
        </p:grpSpPr>
        <p:sp>
          <p:nvSpPr>
            <p:cNvPr id="726" name="CustomShape 9"/>
            <p:cNvSpPr/>
            <p:nvPr/>
          </p:nvSpPr>
          <p:spPr>
            <a:xfrm>
              <a:off x="8084880" y="1266840"/>
              <a:ext cx="829440" cy="829440"/>
            </a:xfrm>
            <a:prstGeom prst="ellipse">
              <a:avLst/>
            </a:prstGeom>
            <a:solidFill>
              <a:srgbClr val="808080"/>
            </a:solidFill>
            <a:ln>
              <a:solidFill>
                <a:srgbClr val="f2f2f2"/>
              </a:solidFill>
            </a:ln>
            <a:effectLst>
              <a:outerShdw dir="0" dist="0">
                <a:srgbClr val="768394">
                  <a:alpha val="1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10"/>
            <p:cNvSpPr/>
            <p:nvPr/>
          </p:nvSpPr>
          <p:spPr>
            <a:xfrm>
              <a:off x="8342640" y="1530360"/>
              <a:ext cx="314280" cy="302400"/>
            </a:xfrm>
            <a:custGeom>
              <a:avLst/>
              <a:gdLst/>
              <a:ahLst/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28" name="Group 11"/>
          <p:cNvGrpSpPr/>
          <p:nvPr/>
        </p:nvGrpSpPr>
        <p:grpSpPr>
          <a:xfrm>
            <a:off x="8084880" y="3186360"/>
            <a:ext cx="829440" cy="829440"/>
            <a:chOff x="8084880" y="3186360"/>
            <a:chExt cx="829440" cy="829440"/>
          </a:xfrm>
        </p:grpSpPr>
        <p:sp>
          <p:nvSpPr>
            <p:cNvPr id="729" name="CustomShape 12"/>
            <p:cNvSpPr/>
            <p:nvPr/>
          </p:nvSpPr>
          <p:spPr>
            <a:xfrm>
              <a:off x="8084880" y="3186360"/>
              <a:ext cx="829440" cy="829440"/>
            </a:xfrm>
            <a:prstGeom prst="ellipse">
              <a:avLst/>
            </a:prstGeom>
            <a:solidFill>
              <a:srgbClr val="3cbbe7"/>
            </a:solidFill>
            <a:ln>
              <a:solidFill>
                <a:srgbClr val="f2f2f2"/>
              </a:solidFill>
            </a:ln>
            <a:effectLst>
              <a:outerShdw dir="0" dist="0">
                <a:srgbClr val="768394">
                  <a:alpha val="1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13"/>
            <p:cNvSpPr/>
            <p:nvPr/>
          </p:nvSpPr>
          <p:spPr>
            <a:xfrm>
              <a:off x="8342640" y="3449880"/>
              <a:ext cx="314280" cy="302400"/>
            </a:xfrm>
            <a:custGeom>
              <a:avLst/>
              <a:gdLst/>
              <a:ahLst/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1" name="Group 14"/>
          <p:cNvGrpSpPr/>
          <p:nvPr/>
        </p:nvGrpSpPr>
        <p:grpSpPr>
          <a:xfrm>
            <a:off x="8084880" y="4961880"/>
            <a:ext cx="829440" cy="829440"/>
            <a:chOff x="8084880" y="4961880"/>
            <a:chExt cx="829440" cy="829440"/>
          </a:xfrm>
        </p:grpSpPr>
        <p:sp>
          <p:nvSpPr>
            <p:cNvPr id="732" name="CustomShape 15"/>
            <p:cNvSpPr/>
            <p:nvPr/>
          </p:nvSpPr>
          <p:spPr>
            <a:xfrm>
              <a:off x="8084880" y="4961880"/>
              <a:ext cx="829440" cy="829440"/>
            </a:xfrm>
            <a:prstGeom prst="ellipse">
              <a:avLst/>
            </a:prstGeom>
            <a:solidFill>
              <a:srgbClr val="808080"/>
            </a:solidFill>
            <a:ln>
              <a:solidFill>
                <a:srgbClr val="f2f2f2"/>
              </a:solidFill>
            </a:ln>
            <a:effectLst>
              <a:outerShdw dir="0" dist="0">
                <a:srgbClr val="768394">
                  <a:alpha val="1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16"/>
            <p:cNvSpPr/>
            <p:nvPr/>
          </p:nvSpPr>
          <p:spPr>
            <a:xfrm>
              <a:off x="8342640" y="5225400"/>
              <a:ext cx="314280" cy="302400"/>
            </a:xfrm>
            <a:custGeom>
              <a:avLst/>
              <a:gdLst/>
              <a:ahLst/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34" name="" descr=""/>
          <p:cNvPicPr/>
          <p:nvPr/>
        </p:nvPicPr>
        <p:blipFill>
          <a:blip r:embed="rId2"/>
          <a:stretch/>
        </p:blipFill>
        <p:spPr>
          <a:xfrm>
            <a:off x="756000" y="1168200"/>
            <a:ext cx="3364200" cy="1711440"/>
          </a:xfrm>
          <a:prstGeom prst="rect">
            <a:avLst/>
          </a:prstGeom>
          <a:ln>
            <a:noFill/>
          </a:ln>
        </p:spPr>
      </p:pic>
      <p:pic>
        <p:nvPicPr>
          <p:cNvPr id="735" name="" descr=""/>
          <p:cNvPicPr/>
          <p:nvPr/>
        </p:nvPicPr>
        <p:blipFill>
          <a:blip r:embed="rId3"/>
          <a:stretch/>
        </p:blipFill>
        <p:spPr>
          <a:xfrm>
            <a:off x="780120" y="3312000"/>
            <a:ext cx="3359520" cy="1439640"/>
          </a:xfrm>
          <a:prstGeom prst="rect">
            <a:avLst/>
          </a:prstGeom>
          <a:ln>
            <a:noFill/>
          </a:ln>
        </p:spPr>
      </p:pic>
      <p:pic>
        <p:nvPicPr>
          <p:cNvPr id="736" name="" descr=""/>
          <p:cNvPicPr/>
          <p:nvPr/>
        </p:nvPicPr>
        <p:blipFill>
          <a:blip r:embed="rId4"/>
          <a:stretch/>
        </p:blipFill>
        <p:spPr>
          <a:xfrm>
            <a:off x="529200" y="5362920"/>
            <a:ext cx="4582440" cy="589320"/>
          </a:xfrm>
          <a:prstGeom prst="rect">
            <a:avLst/>
          </a:prstGeom>
          <a:ln>
            <a:noFill/>
          </a:ln>
        </p:spPr>
      </p:pic>
      <p:sp>
        <p:nvSpPr>
          <p:cNvPr id="737" name="CustomShape 17"/>
          <p:cNvSpPr/>
          <p:nvPr/>
        </p:nvSpPr>
        <p:spPr>
          <a:xfrm>
            <a:off x="9144000" y="4896000"/>
            <a:ext cx="1223640" cy="4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微软雅黑"/>
              </a:rPr>
              <a:t>远程控制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38" name="CustomShape 18"/>
          <p:cNvSpPr/>
          <p:nvPr/>
        </p:nvSpPr>
        <p:spPr>
          <a:xfrm>
            <a:off x="9144000" y="3168000"/>
            <a:ext cx="1223640" cy="4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微软雅黑"/>
              </a:rPr>
              <a:t>报警机制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39" name="CustomShape 19"/>
          <p:cNvSpPr/>
          <p:nvPr/>
        </p:nvSpPr>
        <p:spPr>
          <a:xfrm>
            <a:off x="9216000" y="1572120"/>
            <a:ext cx="1151640" cy="140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数据全面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实时性高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可及时分析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0" name="CustomShape 20"/>
          <p:cNvSpPr/>
          <p:nvPr/>
        </p:nvSpPr>
        <p:spPr>
          <a:xfrm>
            <a:off x="9216000" y="3660120"/>
            <a:ext cx="1151640" cy="11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报警及时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准确性高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741" name="CustomShape 21"/>
          <p:cNvSpPr/>
          <p:nvPr/>
        </p:nvSpPr>
        <p:spPr>
          <a:xfrm>
            <a:off x="9216000" y="5388120"/>
            <a:ext cx="115164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响应及时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灵活管理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2" name="CustomShape 22"/>
          <p:cNvSpPr/>
          <p:nvPr/>
        </p:nvSpPr>
        <p:spPr>
          <a:xfrm>
            <a:off x="9144000" y="1152000"/>
            <a:ext cx="1223640" cy="4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微软雅黑"/>
              </a:rPr>
              <a:t>数据监测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总结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平台其他应用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4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5" name="Group 3"/>
          <p:cNvGrpSpPr/>
          <p:nvPr/>
        </p:nvGrpSpPr>
        <p:grpSpPr>
          <a:xfrm>
            <a:off x="1980360" y="1827720"/>
            <a:ext cx="2174400" cy="2174400"/>
            <a:chOff x="1980360" y="1827720"/>
            <a:chExt cx="2174400" cy="2174400"/>
          </a:xfrm>
        </p:grpSpPr>
        <p:sp>
          <p:nvSpPr>
            <p:cNvPr id="746" name="CustomShape 4"/>
            <p:cNvSpPr/>
            <p:nvPr/>
          </p:nvSpPr>
          <p:spPr>
            <a:xfrm rot="2703000">
              <a:off x="2298600" y="2145960"/>
              <a:ext cx="1537560" cy="1537560"/>
            </a:xfrm>
            <a:prstGeom prst="roundRect">
              <a:avLst>
                <a:gd name="adj" fmla="val 16667"/>
              </a:avLst>
            </a:prstGeom>
            <a:noFill/>
            <a:ln cap="rnd" w="3240">
              <a:solidFill>
                <a:srgbClr val="a6a6a6"/>
              </a:solidFill>
              <a:custDash>
                <a:ds d="63300000" sp="2461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5"/>
            <p:cNvSpPr/>
            <p:nvPr/>
          </p:nvSpPr>
          <p:spPr>
            <a:xfrm rot="2703000">
              <a:off x="2385360" y="2232000"/>
              <a:ext cx="1364040" cy="1364040"/>
            </a:xfrm>
            <a:custGeom>
              <a:avLst/>
              <a:gdLst/>
              <a:ahLst/>
              <a:rect l="l" t="t" r="r" b="b"/>
              <a:pathLst>
                <a:path w="1371601" h="1371601">
                  <a:moveTo>
                    <a:pt x="66957" y="66957"/>
                  </a:moveTo>
                  <a:cubicBezTo>
                    <a:pt x="108326" y="25588"/>
                    <a:pt x="165477" y="0"/>
                    <a:pt x="228605" y="0"/>
                  </a:cubicBezTo>
                  <a:lnTo>
                    <a:pt x="1142995" y="0"/>
                  </a:lnTo>
                  <a:cubicBezTo>
                    <a:pt x="1269250" y="0"/>
                    <a:pt x="1371600" y="102351"/>
                    <a:pt x="1371601" y="228605"/>
                  </a:cubicBezTo>
                  <a:lnTo>
                    <a:pt x="1371601" y="1142995"/>
                  </a:lnTo>
                  <a:cubicBezTo>
                    <a:pt x="1371600" y="1269250"/>
                    <a:pt x="1269250" y="1371600"/>
                    <a:pt x="1142995" y="1371601"/>
                  </a:cubicBezTo>
                  <a:lnTo>
                    <a:pt x="228605" y="1371600"/>
                  </a:lnTo>
                  <a:cubicBezTo>
                    <a:pt x="212823" y="1371599"/>
                    <a:pt x="197416" y="1370001"/>
                    <a:pt x="182533" y="1366956"/>
                  </a:cubicBezTo>
                  <a:lnTo>
                    <a:pt x="160847" y="1360224"/>
                  </a:lnTo>
                  <a:lnTo>
                    <a:pt x="707768" y="812406"/>
                  </a:lnTo>
                  <a:lnTo>
                    <a:pt x="782073" y="886588"/>
                  </a:lnTo>
                  <a:lnTo>
                    <a:pt x="781829" y="589614"/>
                  </a:lnTo>
                  <a:lnTo>
                    <a:pt x="484854" y="589857"/>
                  </a:lnTo>
                  <a:lnTo>
                    <a:pt x="559160" y="664040"/>
                  </a:lnTo>
                  <a:lnTo>
                    <a:pt x="11843" y="1212254"/>
                  </a:lnTo>
                  <a:lnTo>
                    <a:pt x="4645" y="1189067"/>
                  </a:lnTo>
                  <a:cubicBezTo>
                    <a:pt x="1599" y="1174185"/>
                    <a:pt x="0" y="1158777"/>
                    <a:pt x="0" y="1142995"/>
                  </a:cubicBezTo>
                  <a:lnTo>
                    <a:pt x="0" y="228604"/>
                  </a:lnTo>
                  <a:cubicBezTo>
                    <a:pt x="0" y="165477"/>
                    <a:pt x="25588" y="108326"/>
                    <a:pt x="66957" y="66957"/>
                  </a:cubicBezTo>
                  <a:close/>
                </a:path>
              </a:pathLst>
            </a:custGeom>
            <a:solidFill>
              <a:srgbClr val="3cbbe7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6"/>
            <p:cNvSpPr/>
            <p:nvPr/>
          </p:nvSpPr>
          <p:spPr>
            <a:xfrm>
              <a:off x="3268080" y="2653920"/>
              <a:ext cx="577800" cy="51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rm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01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749" name="Group 7"/>
          <p:cNvGrpSpPr/>
          <p:nvPr/>
        </p:nvGrpSpPr>
        <p:grpSpPr>
          <a:xfrm>
            <a:off x="3916800" y="1827720"/>
            <a:ext cx="2174400" cy="2174400"/>
            <a:chOff x="3916800" y="1827720"/>
            <a:chExt cx="2174400" cy="2174400"/>
          </a:xfrm>
        </p:grpSpPr>
        <p:sp>
          <p:nvSpPr>
            <p:cNvPr id="750" name="CustomShape 8"/>
            <p:cNvSpPr/>
            <p:nvPr/>
          </p:nvSpPr>
          <p:spPr>
            <a:xfrm rot="2703000">
              <a:off x="4235040" y="2145960"/>
              <a:ext cx="1537560" cy="1537560"/>
            </a:xfrm>
            <a:prstGeom prst="roundRect">
              <a:avLst>
                <a:gd name="adj" fmla="val 16667"/>
              </a:avLst>
            </a:prstGeom>
            <a:noFill/>
            <a:ln cap="rnd" w="3240">
              <a:solidFill>
                <a:srgbClr val="a6a6a6"/>
              </a:solidFill>
              <a:custDash>
                <a:ds d="63300000" sp="2461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9"/>
            <p:cNvSpPr/>
            <p:nvPr/>
          </p:nvSpPr>
          <p:spPr>
            <a:xfrm rot="2703000">
              <a:off x="4322160" y="2232000"/>
              <a:ext cx="1364040" cy="1364040"/>
            </a:xfrm>
            <a:custGeom>
              <a:avLst/>
              <a:gdLst/>
              <a:ahLst/>
              <a:rect l="l" t="t" r="r" b="b"/>
              <a:pathLst>
                <a:path w="1371601" h="1371601">
                  <a:moveTo>
                    <a:pt x="66957" y="66957"/>
                  </a:moveTo>
                  <a:cubicBezTo>
                    <a:pt x="108326" y="25588"/>
                    <a:pt x="165477" y="0"/>
                    <a:pt x="228605" y="0"/>
                  </a:cubicBezTo>
                  <a:lnTo>
                    <a:pt x="1142995" y="0"/>
                  </a:lnTo>
                  <a:cubicBezTo>
                    <a:pt x="1269250" y="0"/>
                    <a:pt x="1371600" y="102351"/>
                    <a:pt x="1371601" y="228605"/>
                  </a:cubicBezTo>
                  <a:lnTo>
                    <a:pt x="1371601" y="1142995"/>
                  </a:lnTo>
                  <a:cubicBezTo>
                    <a:pt x="1371600" y="1269250"/>
                    <a:pt x="1269250" y="1371600"/>
                    <a:pt x="1142995" y="1371601"/>
                  </a:cubicBezTo>
                  <a:lnTo>
                    <a:pt x="228605" y="1371600"/>
                  </a:lnTo>
                  <a:cubicBezTo>
                    <a:pt x="212823" y="1371599"/>
                    <a:pt x="197416" y="1370001"/>
                    <a:pt x="182533" y="1366956"/>
                  </a:cubicBezTo>
                  <a:lnTo>
                    <a:pt x="160847" y="1360224"/>
                  </a:lnTo>
                  <a:lnTo>
                    <a:pt x="707768" y="812406"/>
                  </a:lnTo>
                  <a:lnTo>
                    <a:pt x="782073" y="886588"/>
                  </a:lnTo>
                  <a:lnTo>
                    <a:pt x="781829" y="589614"/>
                  </a:lnTo>
                  <a:lnTo>
                    <a:pt x="484854" y="589857"/>
                  </a:lnTo>
                  <a:lnTo>
                    <a:pt x="559160" y="664040"/>
                  </a:lnTo>
                  <a:lnTo>
                    <a:pt x="11843" y="1212254"/>
                  </a:lnTo>
                  <a:lnTo>
                    <a:pt x="4645" y="1189067"/>
                  </a:lnTo>
                  <a:cubicBezTo>
                    <a:pt x="1599" y="1174185"/>
                    <a:pt x="0" y="1158777"/>
                    <a:pt x="0" y="1142995"/>
                  </a:cubicBezTo>
                  <a:lnTo>
                    <a:pt x="0" y="228604"/>
                  </a:lnTo>
                  <a:cubicBezTo>
                    <a:pt x="0" y="165477"/>
                    <a:pt x="25588" y="108326"/>
                    <a:pt x="66957" y="66957"/>
                  </a:cubicBezTo>
                  <a:close/>
                </a:path>
              </a:pathLst>
            </a:custGeom>
            <a:solidFill>
              <a:srgbClr val="91d8f2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0"/>
            <p:cNvSpPr/>
            <p:nvPr/>
          </p:nvSpPr>
          <p:spPr>
            <a:xfrm>
              <a:off x="5204880" y="2653920"/>
              <a:ext cx="577800" cy="51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rm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02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753" name="Group 11"/>
          <p:cNvGrpSpPr/>
          <p:nvPr/>
        </p:nvGrpSpPr>
        <p:grpSpPr>
          <a:xfrm>
            <a:off x="5853600" y="1827720"/>
            <a:ext cx="2174400" cy="2174400"/>
            <a:chOff x="5853600" y="1827720"/>
            <a:chExt cx="2174400" cy="2174400"/>
          </a:xfrm>
        </p:grpSpPr>
        <p:sp>
          <p:nvSpPr>
            <p:cNvPr id="754" name="CustomShape 12"/>
            <p:cNvSpPr/>
            <p:nvPr/>
          </p:nvSpPr>
          <p:spPr>
            <a:xfrm rot="2703000">
              <a:off x="6171840" y="2145960"/>
              <a:ext cx="1537560" cy="1537560"/>
            </a:xfrm>
            <a:prstGeom prst="roundRect">
              <a:avLst>
                <a:gd name="adj" fmla="val 16667"/>
              </a:avLst>
            </a:prstGeom>
            <a:noFill/>
            <a:ln cap="rnd" w="3240">
              <a:solidFill>
                <a:srgbClr val="a6a6a6"/>
              </a:solidFill>
              <a:custDash>
                <a:ds d="63300000" sp="2461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13"/>
            <p:cNvSpPr/>
            <p:nvPr/>
          </p:nvSpPr>
          <p:spPr>
            <a:xfrm rot="2703000">
              <a:off x="6258960" y="2232000"/>
              <a:ext cx="1364040" cy="1364040"/>
            </a:xfrm>
            <a:custGeom>
              <a:avLst/>
              <a:gdLst/>
              <a:ahLst/>
              <a:rect l="l" t="t" r="r" b="b"/>
              <a:pathLst>
                <a:path w="1371601" h="1371601">
                  <a:moveTo>
                    <a:pt x="66957" y="66957"/>
                  </a:moveTo>
                  <a:cubicBezTo>
                    <a:pt x="108326" y="25588"/>
                    <a:pt x="165477" y="0"/>
                    <a:pt x="228605" y="0"/>
                  </a:cubicBezTo>
                  <a:lnTo>
                    <a:pt x="1142995" y="0"/>
                  </a:lnTo>
                  <a:cubicBezTo>
                    <a:pt x="1269250" y="0"/>
                    <a:pt x="1371600" y="102351"/>
                    <a:pt x="1371601" y="228605"/>
                  </a:cubicBezTo>
                  <a:lnTo>
                    <a:pt x="1371601" y="1142995"/>
                  </a:lnTo>
                  <a:cubicBezTo>
                    <a:pt x="1371600" y="1269250"/>
                    <a:pt x="1269250" y="1371600"/>
                    <a:pt x="1142995" y="1371601"/>
                  </a:cubicBezTo>
                  <a:lnTo>
                    <a:pt x="228605" y="1371600"/>
                  </a:lnTo>
                  <a:cubicBezTo>
                    <a:pt x="212823" y="1371599"/>
                    <a:pt x="197416" y="1370001"/>
                    <a:pt x="182533" y="1366956"/>
                  </a:cubicBezTo>
                  <a:lnTo>
                    <a:pt x="160847" y="1360224"/>
                  </a:lnTo>
                  <a:lnTo>
                    <a:pt x="707768" y="812406"/>
                  </a:lnTo>
                  <a:lnTo>
                    <a:pt x="782073" y="886588"/>
                  </a:lnTo>
                  <a:lnTo>
                    <a:pt x="781829" y="589614"/>
                  </a:lnTo>
                  <a:lnTo>
                    <a:pt x="484854" y="589857"/>
                  </a:lnTo>
                  <a:lnTo>
                    <a:pt x="559160" y="664040"/>
                  </a:lnTo>
                  <a:lnTo>
                    <a:pt x="11843" y="1212254"/>
                  </a:lnTo>
                  <a:lnTo>
                    <a:pt x="4645" y="1189067"/>
                  </a:lnTo>
                  <a:cubicBezTo>
                    <a:pt x="1599" y="1174185"/>
                    <a:pt x="0" y="1158777"/>
                    <a:pt x="0" y="1142995"/>
                  </a:cubicBezTo>
                  <a:lnTo>
                    <a:pt x="0" y="228604"/>
                  </a:lnTo>
                  <a:cubicBezTo>
                    <a:pt x="0" y="165477"/>
                    <a:pt x="25588" y="108326"/>
                    <a:pt x="66957" y="66957"/>
                  </a:cubicBezTo>
                  <a:close/>
                </a:path>
              </a:pathLst>
            </a:custGeom>
            <a:solidFill>
              <a:srgbClr val="ff83a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CustomShape 14"/>
            <p:cNvSpPr/>
            <p:nvPr/>
          </p:nvSpPr>
          <p:spPr>
            <a:xfrm>
              <a:off x="7141680" y="2653920"/>
              <a:ext cx="577800" cy="51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rm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03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757" name="Group 15"/>
          <p:cNvGrpSpPr/>
          <p:nvPr/>
        </p:nvGrpSpPr>
        <p:grpSpPr>
          <a:xfrm>
            <a:off x="7790400" y="1827720"/>
            <a:ext cx="2174400" cy="2174400"/>
            <a:chOff x="7790400" y="1827720"/>
            <a:chExt cx="2174400" cy="2174400"/>
          </a:xfrm>
        </p:grpSpPr>
        <p:sp>
          <p:nvSpPr>
            <p:cNvPr id="758" name="CustomShape 16"/>
            <p:cNvSpPr/>
            <p:nvPr/>
          </p:nvSpPr>
          <p:spPr>
            <a:xfrm rot="2703000">
              <a:off x="8108640" y="2145960"/>
              <a:ext cx="1537560" cy="1537560"/>
            </a:xfrm>
            <a:prstGeom prst="roundRect">
              <a:avLst>
                <a:gd name="adj" fmla="val 16667"/>
              </a:avLst>
            </a:prstGeom>
            <a:noFill/>
            <a:ln cap="rnd" w="3240">
              <a:solidFill>
                <a:srgbClr val="a6a6a6"/>
              </a:solidFill>
              <a:custDash>
                <a:ds d="63300000" sp="2461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17"/>
            <p:cNvSpPr/>
            <p:nvPr/>
          </p:nvSpPr>
          <p:spPr>
            <a:xfrm rot="2703000">
              <a:off x="8195760" y="2232000"/>
              <a:ext cx="1364040" cy="1364040"/>
            </a:xfrm>
            <a:custGeom>
              <a:avLst/>
              <a:gdLst/>
              <a:ahLst/>
              <a:rect l="l" t="t" r="r" b="b"/>
              <a:pathLst>
                <a:path w="1371601" h="1371601">
                  <a:moveTo>
                    <a:pt x="66957" y="66957"/>
                  </a:moveTo>
                  <a:cubicBezTo>
                    <a:pt x="108326" y="25588"/>
                    <a:pt x="165477" y="0"/>
                    <a:pt x="228605" y="0"/>
                  </a:cubicBezTo>
                  <a:lnTo>
                    <a:pt x="1142995" y="0"/>
                  </a:lnTo>
                  <a:cubicBezTo>
                    <a:pt x="1269250" y="0"/>
                    <a:pt x="1371600" y="102351"/>
                    <a:pt x="1371601" y="228605"/>
                  </a:cubicBezTo>
                  <a:lnTo>
                    <a:pt x="1371601" y="1142995"/>
                  </a:lnTo>
                  <a:cubicBezTo>
                    <a:pt x="1371600" y="1269250"/>
                    <a:pt x="1269250" y="1371600"/>
                    <a:pt x="1142995" y="1371601"/>
                  </a:cubicBezTo>
                  <a:lnTo>
                    <a:pt x="228605" y="1371600"/>
                  </a:lnTo>
                  <a:cubicBezTo>
                    <a:pt x="212823" y="1371599"/>
                    <a:pt x="197416" y="1370001"/>
                    <a:pt x="182533" y="1366956"/>
                  </a:cubicBezTo>
                  <a:lnTo>
                    <a:pt x="160847" y="1360224"/>
                  </a:lnTo>
                  <a:lnTo>
                    <a:pt x="707768" y="812406"/>
                  </a:lnTo>
                  <a:lnTo>
                    <a:pt x="782073" y="886588"/>
                  </a:lnTo>
                  <a:lnTo>
                    <a:pt x="781829" y="589614"/>
                  </a:lnTo>
                  <a:lnTo>
                    <a:pt x="484854" y="589857"/>
                  </a:lnTo>
                  <a:lnTo>
                    <a:pt x="559160" y="664040"/>
                  </a:lnTo>
                  <a:lnTo>
                    <a:pt x="11843" y="1212254"/>
                  </a:lnTo>
                  <a:lnTo>
                    <a:pt x="4645" y="1189067"/>
                  </a:lnTo>
                  <a:cubicBezTo>
                    <a:pt x="1599" y="1174185"/>
                    <a:pt x="0" y="1158777"/>
                    <a:pt x="0" y="1142995"/>
                  </a:cubicBezTo>
                  <a:lnTo>
                    <a:pt x="0" y="228604"/>
                  </a:lnTo>
                  <a:cubicBezTo>
                    <a:pt x="0" y="165477"/>
                    <a:pt x="25588" y="108326"/>
                    <a:pt x="66957" y="66957"/>
                  </a:cubicBezTo>
                  <a:close/>
                </a:path>
              </a:pathLst>
            </a:custGeom>
            <a:solidFill>
              <a:srgbClr val="ffbfbe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stomShape 18"/>
            <p:cNvSpPr/>
            <p:nvPr/>
          </p:nvSpPr>
          <p:spPr>
            <a:xfrm>
              <a:off x="9078120" y="2653920"/>
              <a:ext cx="577800" cy="51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rm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04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761" name="Line 19"/>
          <p:cNvSpPr/>
          <p:nvPr/>
        </p:nvSpPr>
        <p:spPr>
          <a:xfrm>
            <a:off x="4045680" y="4256640"/>
            <a:ext cx="360" cy="868320"/>
          </a:xfrm>
          <a:prstGeom prst="line">
            <a:avLst/>
          </a:prstGeom>
          <a:ln w="324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Line 20"/>
          <p:cNvSpPr/>
          <p:nvPr/>
        </p:nvSpPr>
        <p:spPr>
          <a:xfrm>
            <a:off x="5981040" y="4256640"/>
            <a:ext cx="360" cy="868320"/>
          </a:xfrm>
          <a:prstGeom prst="line">
            <a:avLst/>
          </a:prstGeom>
          <a:ln w="324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Line 21"/>
          <p:cNvSpPr/>
          <p:nvPr/>
        </p:nvSpPr>
        <p:spPr>
          <a:xfrm>
            <a:off x="7916760" y="4256640"/>
            <a:ext cx="360" cy="868320"/>
          </a:xfrm>
          <a:prstGeom prst="line">
            <a:avLst/>
          </a:prstGeom>
          <a:ln w="324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22"/>
          <p:cNvSpPr/>
          <p:nvPr/>
        </p:nvSpPr>
        <p:spPr>
          <a:xfrm>
            <a:off x="628920" y="1008360"/>
            <a:ext cx="39042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23"/>
          <p:cNvSpPr/>
          <p:nvPr/>
        </p:nvSpPr>
        <p:spPr>
          <a:xfrm>
            <a:off x="2520000" y="4320000"/>
            <a:ext cx="1115640" cy="88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公交实时定位及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轨道查询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6" name="CustomShape 24"/>
          <p:cNvSpPr/>
          <p:nvPr/>
        </p:nvSpPr>
        <p:spPr>
          <a:xfrm>
            <a:off x="4392000" y="4320360"/>
            <a:ext cx="1115640" cy="88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工业作业自动监控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767" name="CustomShape 25"/>
          <p:cNvSpPr/>
          <p:nvPr/>
        </p:nvSpPr>
        <p:spPr>
          <a:xfrm>
            <a:off x="6408000" y="4373280"/>
            <a:ext cx="1151640" cy="88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农业水塘养殖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768" name="CustomShape 26"/>
          <p:cNvSpPr/>
          <p:nvPr/>
        </p:nvSpPr>
        <p:spPr>
          <a:xfrm>
            <a:off x="8322480" y="4393440"/>
            <a:ext cx="1145160" cy="62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农业温室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大棚种植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 hidden="1"/>
          <p:cNvSpPr/>
          <p:nvPr/>
        </p:nvSpPr>
        <p:spPr>
          <a:xfrm>
            <a:off x="0" y="0"/>
            <a:ext cx="151200" cy="151200"/>
          </a:xfrm>
          <a:prstGeom prst="rect">
            <a:avLst/>
          </a:prstGeom>
          <a:solidFill>
            <a:srgbClr val="3cbbe7"/>
          </a:solidFill>
          <a:ln w="25560">
            <a:solidFill>
              <a:srgbClr val="2c8aa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2"/>
          <p:cNvSpPr/>
          <p:nvPr/>
        </p:nvSpPr>
        <p:spPr>
          <a:xfrm>
            <a:off x="3382920" y="2034360"/>
            <a:ext cx="5418360" cy="16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微软雅黑"/>
              </a:rPr>
              <a:t>Thanks</a:t>
            </a:r>
            <a:br/>
            <a:r>
              <a:rPr b="1" lang="en-US" sz="3200" spc="-1" strike="noStrike">
                <a:solidFill>
                  <a:srgbClr val="000000"/>
                </a:solidFill>
                <a:latin typeface="Arial"/>
                <a:ea typeface="微软雅黑"/>
              </a:rPr>
              <a:t>And Your Slogan Here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3382920" y="4044240"/>
            <a:ext cx="5418360" cy="2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微软雅黑"/>
              </a:rPr>
              <a:t>数格实验室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72" name=" 2" descr=""/>
          <p:cNvPicPr/>
          <p:nvPr/>
        </p:nvPicPr>
        <p:blipFill>
          <a:blip r:embed="rId1"/>
          <a:stretch/>
        </p:blipFill>
        <p:spPr>
          <a:xfrm>
            <a:off x="1440" y="1440"/>
            <a:ext cx="360" cy="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微软雅黑"/>
              </a:rPr>
              <a:t>介绍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6" name="Group 3"/>
          <p:cNvGrpSpPr/>
          <p:nvPr/>
        </p:nvGrpSpPr>
        <p:grpSpPr>
          <a:xfrm>
            <a:off x="0" y="1331280"/>
            <a:ext cx="12184560" cy="4667040"/>
            <a:chOff x="0" y="1331280"/>
            <a:chExt cx="12184560" cy="4667040"/>
          </a:xfrm>
        </p:grpSpPr>
        <p:sp>
          <p:nvSpPr>
            <p:cNvPr id="347" name="CustomShape 4"/>
            <p:cNvSpPr/>
            <p:nvPr/>
          </p:nvSpPr>
          <p:spPr>
            <a:xfrm>
              <a:off x="668160" y="1331280"/>
              <a:ext cx="10842840" cy="574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3a3838"/>
                  </a:solidFill>
                  <a:latin typeface="Arial"/>
                  <a:ea typeface="微软雅黑"/>
                </a:rPr>
                <a:t>Thingsboard</a:t>
              </a:r>
              <a:r>
                <a:rPr b="0" lang="en-US" sz="2800" spc="-1" strike="noStrike">
                  <a:solidFill>
                    <a:srgbClr val="3a3838"/>
                  </a:solidFill>
                  <a:latin typeface="Arial"/>
                  <a:ea typeface="微软雅黑"/>
                </a:rPr>
                <a:t>平台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48" name="CustomShape 5"/>
            <p:cNvSpPr/>
            <p:nvPr/>
          </p:nvSpPr>
          <p:spPr>
            <a:xfrm>
              <a:off x="668520" y="1913040"/>
              <a:ext cx="10842840" cy="76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rmAutofit/>
            </a:bodyPr>
            <a:p>
              <a:pPr algn="ctr">
                <a:lnSpc>
                  <a:spcPct val="15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Thingsboard</a:t>
              </a: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是一个开源的物联网平台，可以实现物联网项目的快速开发，管理和扩展。提供开箱即用的物联网云或内部部署解决方案，为物联网应用提供服务器端基础架构。</a:t>
              </a:r>
              <a:endParaRPr b="0" lang="en-US" sz="1500" spc="-1" strike="noStrike">
                <a:latin typeface="Arial"/>
              </a:endParaRPr>
            </a:p>
          </p:txBody>
        </p:sp>
        <p:grpSp>
          <p:nvGrpSpPr>
            <p:cNvPr id="349" name="Group 6"/>
            <p:cNvGrpSpPr/>
            <p:nvPr/>
          </p:nvGrpSpPr>
          <p:grpSpPr>
            <a:xfrm>
              <a:off x="673200" y="4828680"/>
              <a:ext cx="3192840" cy="1086480"/>
              <a:chOff x="673200" y="4828680"/>
              <a:chExt cx="3192840" cy="1086480"/>
            </a:xfrm>
          </p:grpSpPr>
          <p:sp>
            <p:nvSpPr>
              <p:cNvPr id="350" name="CustomShape 7"/>
              <p:cNvSpPr/>
              <p:nvPr/>
            </p:nvSpPr>
            <p:spPr>
              <a:xfrm>
                <a:off x="673200" y="5241600"/>
                <a:ext cx="3192840" cy="673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" name="CustomShape 8"/>
              <p:cNvSpPr/>
              <p:nvPr/>
            </p:nvSpPr>
            <p:spPr>
              <a:xfrm>
                <a:off x="673200" y="4828680"/>
                <a:ext cx="3192840" cy="405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rmAutofit/>
              </a:bodyPr>
              <a:p>
                <a:pPr algn="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开源服务器端平台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52" name="Group 9"/>
            <p:cNvGrpSpPr/>
            <p:nvPr/>
          </p:nvGrpSpPr>
          <p:grpSpPr>
            <a:xfrm>
              <a:off x="8412480" y="4828680"/>
              <a:ext cx="3104640" cy="1086480"/>
              <a:chOff x="8412480" y="4828680"/>
              <a:chExt cx="3104640" cy="1086480"/>
            </a:xfrm>
          </p:grpSpPr>
          <p:sp>
            <p:nvSpPr>
              <p:cNvPr id="353" name="CustomShape 10"/>
              <p:cNvSpPr/>
              <p:nvPr/>
            </p:nvSpPr>
            <p:spPr>
              <a:xfrm>
                <a:off x="8412480" y="5241600"/>
                <a:ext cx="3104640" cy="673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" name="CustomShape 11"/>
              <p:cNvSpPr/>
              <p:nvPr/>
            </p:nvSpPr>
            <p:spPr>
              <a:xfrm>
                <a:off x="8412480" y="4828680"/>
                <a:ext cx="3104640" cy="405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免费用于个人和商业用途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355" name="Group 12"/>
            <p:cNvGrpSpPr/>
            <p:nvPr/>
          </p:nvGrpSpPr>
          <p:grpSpPr>
            <a:xfrm>
              <a:off x="0" y="4110480"/>
              <a:ext cx="12184560" cy="504360"/>
              <a:chOff x="0" y="4110480"/>
              <a:chExt cx="12184560" cy="504360"/>
            </a:xfrm>
          </p:grpSpPr>
          <p:sp>
            <p:nvSpPr>
              <p:cNvPr id="356" name="CustomShape 13"/>
              <p:cNvSpPr/>
              <p:nvPr/>
            </p:nvSpPr>
            <p:spPr>
              <a:xfrm>
                <a:off x="0" y="4122720"/>
                <a:ext cx="12184560" cy="492120"/>
              </a:xfrm>
              <a:prstGeom prst="rect">
                <a:avLst/>
              </a:prstGeom>
              <a:blipFill rotWithShape="0">
                <a:blip r:embed="rId1"/>
                <a:stretch>
                  <a:fillRect l="0" t="-182644" r="0" b="-150284"/>
                </a:stretch>
              </a:blipFill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" name="CustomShape 14"/>
              <p:cNvSpPr/>
              <p:nvPr/>
            </p:nvSpPr>
            <p:spPr>
              <a:xfrm>
                <a:off x="669960" y="4110480"/>
                <a:ext cx="10825920" cy="492120"/>
              </a:xfrm>
              <a:prstGeom prst="rect">
                <a:avLst/>
              </a:prstGeom>
              <a:solidFill>
                <a:srgbClr val="000000">
                  <a:alpha val="70000"/>
                </a:srgbClr>
              </a:solidFill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58" name="Group 15"/>
            <p:cNvGrpSpPr/>
            <p:nvPr/>
          </p:nvGrpSpPr>
          <p:grpSpPr>
            <a:xfrm>
              <a:off x="5507640" y="2914920"/>
              <a:ext cx="1168920" cy="1168920"/>
              <a:chOff x="5507640" y="2914920"/>
              <a:chExt cx="1168920" cy="1168920"/>
            </a:xfrm>
          </p:grpSpPr>
          <p:sp>
            <p:nvSpPr>
              <p:cNvPr id="359" name="CustomShape 16"/>
              <p:cNvSpPr/>
              <p:nvPr/>
            </p:nvSpPr>
            <p:spPr>
              <a:xfrm>
                <a:off x="5507640" y="2914920"/>
                <a:ext cx="1168920" cy="1168920"/>
              </a:xfrm>
              <a:prstGeom prst="wedgeEllipseCallout">
                <a:avLst>
                  <a:gd name="adj1" fmla="val -2386"/>
                  <a:gd name="adj2" fmla="val 66692"/>
                </a:avLst>
              </a:prstGeom>
              <a:solidFill>
                <a:srgbClr val="3cbbe7"/>
              </a:solidFill>
              <a:ln w="284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" name="CustomShape 17"/>
              <p:cNvSpPr/>
              <p:nvPr/>
            </p:nvSpPr>
            <p:spPr>
              <a:xfrm>
                <a:off x="5794920" y="3202920"/>
                <a:ext cx="594360" cy="593280"/>
              </a:xfrm>
              <a:custGeom>
                <a:avLst/>
                <a:gdLst/>
                <a:ahLst/>
                <a:rect l="l" t="t" r="r" b="b"/>
                <a:pathLst>
                  <a:path w="605702" h="604568">
                    <a:moveTo>
                      <a:pt x="290910" y="156336"/>
                    </a:moveTo>
                    <a:cubicBezTo>
                      <a:pt x="306137" y="157147"/>
                      <a:pt x="321272" y="160032"/>
                      <a:pt x="335849" y="164992"/>
                    </a:cubicBezTo>
                    <a:lnTo>
                      <a:pt x="288310" y="212456"/>
                    </a:lnTo>
                    <a:cubicBezTo>
                      <a:pt x="257856" y="210695"/>
                      <a:pt x="226844" y="221449"/>
                      <a:pt x="203632" y="244717"/>
                    </a:cubicBezTo>
                    <a:cubicBezTo>
                      <a:pt x="160271" y="287918"/>
                      <a:pt x="160271" y="358187"/>
                      <a:pt x="203632" y="401388"/>
                    </a:cubicBezTo>
                    <a:cubicBezTo>
                      <a:pt x="246900" y="444680"/>
                      <a:pt x="317279" y="444680"/>
                      <a:pt x="360547" y="401388"/>
                    </a:cubicBezTo>
                    <a:cubicBezTo>
                      <a:pt x="383852" y="378211"/>
                      <a:pt x="394623" y="347156"/>
                      <a:pt x="392859" y="316749"/>
                    </a:cubicBezTo>
                    <a:lnTo>
                      <a:pt x="440397" y="269284"/>
                    </a:lnTo>
                    <a:cubicBezTo>
                      <a:pt x="460267" y="327595"/>
                      <a:pt x="446897" y="394620"/>
                      <a:pt x="400287" y="441065"/>
                    </a:cubicBezTo>
                    <a:cubicBezTo>
                      <a:pt x="335106" y="506236"/>
                      <a:pt x="229073" y="506236"/>
                      <a:pt x="163892" y="441065"/>
                    </a:cubicBezTo>
                    <a:cubicBezTo>
                      <a:pt x="98619" y="375987"/>
                      <a:pt x="98619" y="270118"/>
                      <a:pt x="163892" y="205040"/>
                    </a:cubicBezTo>
                    <a:cubicBezTo>
                      <a:pt x="198711" y="170137"/>
                      <a:pt x="245228" y="153902"/>
                      <a:pt x="290910" y="156336"/>
                    </a:cubicBezTo>
                    <a:close/>
                    <a:moveTo>
                      <a:pt x="246542" y="43775"/>
                    </a:moveTo>
                    <a:cubicBezTo>
                      <a:pt x="306463" y="36243"/>
                      <a:pt x="368345" y="47900"/>
                      <a:pt x="422196" y="78723"/>
                    </a:cubicBezTo>
                    <a:lnTo>
                      <a:pt x="376794" y="124054"/>
                    </a:lnTo>
                    <a:cubicBezTo>
                      <a:pt x="294811" y="85305"/>
                      <a:pt x="193980" y="99581"/>
                      <a:pt x="126109" y="167345"/>
                    </a:cubicBezTo>
                    <a:cubicBezTo>
                      <a:pt x="39948" y="253371"/>
                      <a:pt x="39948" y="392793"/>
                      <a:pt x="126109" y="478820"/>
                    </a:cubicBezTo>
                    <a:cubicBezTo>
                      <a:pt x="212271" y="564846"/>
                      <a:pt x="351912" y="564846"/>
                      <a:pt x="438073" y="478820"/>
                    </a:cubicBezTo>
                    <a:cubicBezTo>
                      <a:pt x="505944" y="411055"/>
                      <a:pt x="520428" y="310382"/>
                      <a:pt x="481432" y="228527"/>
                    </a:cubicBezTo>
                    <a:lnTo>
                      <a:pt x="526741" y="183011"/>
                    </a:lnTo>
                    <a:cubicBezTo>
                      <a:pt x="588484" y="290544"/>
                      <a:pt x="573350" y="430244"/>
                      <a:pt x="481432" y="522111"/>
                    </a:cubicBezTo>
                    <a:cubicBezTo>
                      <a:pt x="371316" y="632054"/>
                      <a:pt x="192866" y="632054"/>
                      <a:pt x="82657" y="522111"/>
                    </a:cubicBezTo>
                    <a:cubicBezTo>
                      <a:pt x="-27552" y="412168"/>
                      <a:pt x="-27552" y="233997"/>
                      <a:pt x="82657" y="123961"/>
                    </a:cubicBezTo>
                    <a:cubicBezTo>
                      <a:pt x="128662" y="78028"/>
                      <a:pt x="186622" y="51307"/>
                      <a:pt x="246542" y="43775"/>
                    </a:cubicBezTo>
                    <a:close/>
                    <a:moveTo>
                      <a:pt x="536061" y="0"/>
                    </a:moveTo>
                    <a:lnTo>
                      <a:pt x="544232" y="61368"/>
                    </a:lnTo>
                    <a:lnTo>
                      <a:pt x="605702" y="69526"/>
                    </a:lnTo>
                    <a:lnTo>
                      <a:pt x="524361" y="150732"/>
                    </a:lnTo>
                    <a:lnTo>
                      <a:pt x="498361" y="147302"/>
                    </a:lnTo>
                    <a:lnTo>
                      <a:pt x="337721" y="307767"/>
                    </a:lnTo>
                    <a:cubicBezTo>
                      <a:pt x="339021" y="312588"/>
                      <a:pt x="339764" y="317779"/>
                      <a:pt x="339764" y="323063"/>
                    </a:cubicBezTo>
                    <a:cubicBezTo>
                      <a:pt x="339764" y="354859"/>
                      <a:pt x="313950" y="380630"/>
                      <a:pt x="282101" y="380630"/>
                    </a:cubicBezTo>
                    <a:cubicBezTo>
                      <a:pt x="250251" y="380630"/>
                      <a:pt x="224437" y="354859"/>
                      <a:pt x="224437" y="323063"/>
                    </a:cubicBezTo>
                    <a:cubicBezTo>
                      <a:pt x="224437" y="291266"/>
                      <a:pt x="250251" y="265495"/>
                      <a:pt x="282101" y="265495"/>
                    </a:cubicBezTo>
                    <a:cubicBezTo>
                      <a:pt x="287393" y="265495"/>
                      <a:pt x="292500" y="266237"/>
                      <a:pt x="297422" y="267535"/>
                    </a:cubicBezTo>
                    <a:lnTo>
                      <a:pt x="458155" y="107162"/>
                    </a:lnTo>
                    <a:lnTo>
                      <a:pt x="454719" y="81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1" name="Group 18"/>
            <p:cNvGrpSpPr/>
            <p:nvPr/>
          </p:nvGrpSpPr>
          <p:grpSpPr>
            <a:xfrm>
              <a:off x="4496040" y="4828680"/>
              <a:ext cx="3192840" cy="1086480"/>
              <a:chOff x="4496040" y="4828680"/>
              <a:chExt cx="3192840" cy="1086480"/>
            </a:xfrm>
          </p:grpSpPr>
          <p:sp>
            <p:nvSpPr>
              <p:cNvPr id="362" name="CustomShape 19"/>
              <p:cNvSpPr/>
              <p:nvPr/>
            </p:nvSpPr>
            <p:spPr>
              <a:xfrm>
                <a:off x="4496040" y="5241600"/>
                <a:ext cx="3192840" cy="673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3" name="CustomShape 20"/>
              <p:cNvSpPr/>
              <p:nvPr/>
            </p:nvSpPr>
            <p:spPr>
              <a:xfrm>
                <a:off x="4496040" y="4828680"/>
                <a:ext cx="3192840" cy="405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监视和控制</a:t>
                </a:r>
                <a:r>
                  <a:rPr b="1" lang="en-US" sz="18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IoT</a:t>
                </a:r>
                <a:r>
                  <a:rPr b="1" lang="en-US" sz="18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设备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364" name="Line 21"/>
            <p:cNvSpPr/>
            <p:nvPr/>
          </p:nvSpPr>
          <p:spPr>
            <a:xfrm>
              <a:off x="4208040" y="4622040"/>
              <a:ext cx="360" cy="137628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Line 22"/>
            <p:cNvSpPr/>
            <p:nvPr/>
          </p:nvSpPr>
          <p:spPr>
            <a:xfrm>
              <a:off x="8021520" y="4622040"/>
              <a:ext cx="360" cy="137628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23"/>
            <p:cNvSpPr/>
            <p:nvPr/>
          </p:nvSpPr>
          <p:spPr>
            <a:xfrm>
              <a:off x="3401640" y="4165560"/>
              <a:ext cx="366480" cy="352080"/>
            </a:xfrm>
            <a:custGeom>
              <a:avLst/>
              <a:gdLst/>
              <a:ahLst/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24"/>
            <p:cNvSpPr/>
            <p:nvPr/>
          </p:nvSpPr>
          <p:spPr>
            <a:xfrm>
              <a:off x="8419680" y="4158360"/>
              <a:ext cx="352080" cy="366480"/>
            </a:xfrm>
            <a:custGeom>
              <a:avLst/>
              <a:gdLst/>
              <a:ahLst/>
              <a:rect l="l" t="t" r="r" b="b"/>
              <a:pathLst>
                <a:path w="584423" h="607568">
                  <a:moveTo>
                    <a:pt x="466115" y="268189"/>
                  </a:moveTo>
                  <a:cubicBezTo>
                    <a:pt x="470571" y="266808"/>
                    <a:pt x="475334" y="267575"/>
                    <a:pt x="479022" y="270337"/>
                  </a:cubicBezTo>
                  <a:lnTo>
                    <a:pt x="502991" y="288288"/>
                  </a:lnTo>
                  <a:lnTo>
                    <a:pt x="527113" y="270337"/>
                  </a:lnTo>
                  <a:cubicBezTo>
                    <a:pt x="530647" y="267575"/>
                    <a:pt x="535410" y="266808"/>
                    <a:pt x="539866" y="268189"/>
                  </a:cubicBezTo>
                  <a:cubicBezTo>
                    <a:pt x="539866" y="268189"/>
                    <a:pt x="551850" y="271871"/>
                    <a:pt x="552004" y="271871"/>
                  </a:cubicBezTo>
                  <a:cubicBezTo>
                    <a:pt x="571363" y="278315"/>
                    <a:pt x="584423" y="296420"/>
                    <a:pt x="584423" y="316826"/>
                  </a:cubicBezTo>
                  <a:lnTo>
                    <a:pt x="584423" y="389092"/>
                  </a:lnTo>
                  <a:cubicBezTo>
                    <a:pt x="584423" y="391854"/>
                    <a:pt x="583655" y="394615"/>
                    <a:pt x="582118" y="396917"/>
                  </a:cubicBezTo>
                  <a:lnTo>
                    <a:pt x="557842" y="433894"/>
                  </a:lnTo>
                  <a:lnTo>
                    <a:pt x="557842" y="530708"/>
                  </a:lnTo>
                  <a:cubicBezTo>
                    <a:pt x="557842" y="538686"/>
                    <a:pt x="551389" y="544977"/>
                    <a:pt x="543553" y="544977"/>
                  </a:cubicBezTo>
                  <a:lnTo>
                    <a:pt x="462428" y="544977"/>
                  </a:lnTo>
                  <a:cubicBezTo>
                    <a:pt x="454592" y="544977"/>
                    <a:pt x="448139" y="538686"/>
                    <a:pt x="448139" y="530708"/>
                  </a:cubicBezTo>
                  <a:lnTo>
                    <a:pt x="448139" y="433894"/>
                  </a:lnTo>
                  <a:lnTo>
                    <a:pt x="423863" y="396917"/>
                  </a:lnTo>
                  <a:cubicBezTo>
                    <a:pt x="422326" y="394615"/>
                    <a:pt x="421558" y="391854"/>
                    <a:pt x="421558" y="389092"/>
                  </a:cubicBezTo>
                  <a:lnTo>
                    <a:pt x="421558" y="316826"/>
                  </a:lnTo>
                  <a:cubicBezTo>
                    <a:pt x="421558" y="296420"/>
                    <a:pt x="434618" y="278315"/>
                    <a:pt x="453977" y="271871"/>
                  </a:cubicBezTo>
                  <a:cubicBezTo>
                    <a:pt x="454131" y="271871"/>
                    <a:pt x="466115" y="268189"/>
                    <a:pt x="466115" y="268189"/>
                  </a:cubicBezTo>
                  <a:close/>
                  <a:moveTo>
                    <a:pt x="44557" y="268189"/>
                  </a:moveTo>
                  <a:cubicBezTo>
                    <a:pt x="49013" y="266808"/>
                    <a:pt x="53776" y="267575"/>
                    <a:pt x="57310" y="270337"/>
                  </a:cubicBezTo>
                  <a:lnTo>
                    <a:pt x="81432" y="288288"/>
                  </a:lnTo>
                  <a:lnTo>
                    <a:pt x="105401" y="270337"/>
                  </a:lnTo>
                  <a:cubicBezTo>
                    <a:pt x="109089" y="267575"/>
                    <a:pt x="113852" y="266808"/>
                    <a:pt x="118308" y="268189"/>
                  </a:cubicBezTo>
                  <a:cubicBezTo>
                    <a:pt x="118308" y="268189"/>
                    <a:pt x="130292" y="271871"/>
                    <a:pt x="130446" y="271871"/>
                  </a:cubicBezTo>
                  <a:cubicBezTo>
                    <a:pt x="149805" y="278315"/>
                    <a:pt x="162865" y="296420"/>
                    <a:pt x="162865" y="316826"/>
                  </a:cubicBezTo>
                  <a:lnTo>
                    <a:pt x="162865" y="389092"/>
                  </a:lnTo>
                  <a:cubicBezTo>
                    <a:pt x="162865" y="391854"/>
                    <a:pt x="162097" y="394615"/>
                    <a:pt x="160560" y="396917"/>
                  </a:cubicBezTo>
                  <a:lnTo>
                    <a:pt x="136284" y="433894"/>
                  </a:lnTo>
                  <a:lnTo>
                    <a:pt x="136284" y="530708"/>
                  </a:lnTo>
                  <a:cubicBezTo>
                    <a:pt x="136284" y="538686"/>
                    <a:pt x="129831" y="544977"/>
                    <a:pt x="121995" y="544977"/>
                  </a:cubicBezTo>
                  <a:lnTo>
                    <a:pt x="40870" y="544977"/>
                  </a:lnTo>
                  <a:cubicBezTo>
                    <a:pt x="33034" y="544977"/>
                    <a:pt x="26581" y="538686"/>
                    <a:pt x="26581" y="530708"/>
                  </a:cubicBezTo>
                  <a:lnTo>
                    <a:pt x="26581" y="433894"/>
                  </a:lnTo>
                  <a:lnTo>
                    <a:pt x="2305" y="396917"/>
                  </a:lnTo>
                  <a:cubicBezTo>
                    <a:pt x="768" y="394615"/>
                    <a:pt x="0" y="391854"/>
                    <a:pt x="0" y="389092"/>
                  </a:cubicBezTo>
                  <a:lnTo>
                    <a:pt x="0" y="316826"/>
                  </a:lnTo>
                  <a:cubicBezTo>
                    <a:pt x="0" y="296420"/>
                    <a:pt x="13060" y="278315"/>
                    <a:pt x="32419" y="271871"/>
                  </a:cubicBezTo>
                  <a:cubicBezTo>
                    <a:pt x="32573" y="271871"/>
                    <a:pt x="44557" y="268189"/>
                    <a:pt x="44557" y="268189"/>
                  </a:cubicBezTo>
                  <a:close/>
                  <a:moveTo>
                    <a:pt x="283757" y="227644"/>
                  </a:moveTo>
                  <a:lnTo>
                    <a:pt x="300667" y="227644"/>
                  </a:lnTo>
                  <a:cubicBezTo>
                    <a:pt x="302973" y="227644"/>
                    <a:pt x="305126" y="228565"/>
                    <a:pt x="306663" y="230253"/>
                  </a:cubicBezTo>
                  <a:cubicBezTo>
                    <a:pt x="309123" y="232861"/>
                    <a:pt x="309430" y="236544"/>
                    <a:pt x="307739" y="239459"/>
                  </a:cubicBezTo>
                  <a:lnTo>
                    <a:pt x="298669" y="252962"/>
                  </a:lnTo>
                  <a:lnTo>
                    <a:pt x="302973" y="288561"/>
                  </a:lnTo>
                  <a:lnTo>
                    <a:pt x="294672" y="310810"/>
                  </a:lnTo>
                  <a:cubicBezTo>
                    <a:pt x="293749" y="312958"/>
                    <a:pt x="290675" y="312958"/>
                    <a:pt x="289752" y="310810"/>
                  </a:cubicBezTo>
                  <a:lnTo>
                    <a:pt x="281451" y="288561"/>
                  </a:lnTo>
                  <a:lnTo>
                    <a:pt x="285755" y="252962"/>
                  </a:lnTo>
                  <a:lnTo>
                    <a:pt x="276685" y="239459"/>
                  </a:lnTo>
                  <a:cubicBezTo>
                    <a:pt x="274994" y="236544"/>
                    <a:pt x="275302" y="232861"/>
                    <a:pt x="277761" y="230253"/>
                  </a:cubicBezTo>
                  <a:cubicBezTo>
                    <a:pt x="279299" y="228565"/>
                    <a:pt x="281451" y="227644"/>
                    <a:pt x="283757" y="227644"/>
                  </a:cubicBezTo>
                  <a:close/>
                  <a:moveTo>
                    <a:pt x="243694" y="226776"/>
                  </a:moveTo>
                  <a:cubicBezTo>
                    <a:pt x="245999" y="226776"/>
                    <a:pt x="248150" y="228157"/>
                    <a:pt x="248918" y="230304"/>
                  </a:cubicBezTo>
                  <a:lnTo>
                    <a:pt x="285947" y="331870"/>
                  </a:lnTo>
                  <a:cubicBezTo>
                    <a:pt x="288098" y="337700"/>
                    <a:pt x="296395" y="337700"/>
                    <a:pt x="298546" y="331870"/>
                  </a:cubicBezTo>
                  <a:lnTo>
                    <a:pt x="335575" y="230304"/>
                  </a:lnTo>
                  <a:cubicBezTo>
                    <a:pt x="336651" y="227543"/>
                    <a:pt x="339570" y="226162"/>
                    <a:pt x="342336" y="226929"/>
                  </a:cubicBezTo>
                  <a:lnTo>
                    <a:pt x="360005" y="232299"/>
                  </a:lnTo>
                  <a:lnTo>
                    <a:pt x="360005" y="232452"/>
                  </a:lnTo>
                  <a:cubicBezTo>
                    <a:pt x="382438" y="239663"/>
                    <a:pt x="397495" y="260528"/>
                    <a:pt x="397495" y="284002"/>
                  </a:cubicBezTo>
                  <a:lnTo>
                    <a:pt x="397495" y="391704"/>
                  </a:lnTo>
                  <a:cubicBezTo>
                    <a:pt x="397495" y="392778"/>
                    <a:pt x="397188" y="393852"/>
                    <a:pt x="396573" y="394619"/>
                  </a:cubicBezTo>
                  <a:lnTo>
                    <a:pt x="358008" y="453379"/>
                  </a:lnTo>
                  <a:lnTo>
                    <a:pt x="358008" y="602045"/>
                  </a:lnTo>
                  <a:cubicBezTo>
                    <a:pt x="358008" y="605113"/>
                    <a:pt x="355549" y="607568"/>
                    <a:pt x="352476" y="607568"/>
                  </a:cubicBezTo>
                  <a:lnTo>
                    <a:pt x="232017" y="607568"/>
                  </a:lnTo>
                  <a:cubicBezTo>
                    <a:pt x="228944" y="607568"/>
                    <a:pt x="226485" y="605113"/>
                    <a:pt x="226485" y="602045"/>
                  </a:cubicBezTo>
                  <a:lnTo>
                    <a:pt x="226485" y="453379"/>
                  </a:lnTo>
                  <a:lnTo>
                    <a:pt x="187920" y="394619"/>
                  </a:lnTo>
                  <a:cubicBezTo>
                    <a:pt x="187305" y="393852"/>
                    <a:pt x="186998" y="392778"/>
                    <a:pt x="186998" y="391704"/>
                  </a:cubicBezTo>
                  <a:lnTo>
                    <a:pt x="186998" y="284309"/>
                  </a:lnTo>
                  <a:cubicBezTo>
                    <a:pt x="186998" y="260682"/>
                    <a:pt x="202055" y="239817"/>
                    <a:pt x="224488" y="232299"/>
                  </a:cubicBezTo>
                  <a:cubicBezTo>
                    <a:pt x="224488" y="232299"/>
                    <a:pt x="243233" y="226776"/>
                    <a:pt x="243694" y="226776"/>
                  </a:cubicBezTo>
                  <a:close/>
                  <a:moveTo>
                    <a:pt x="503026" y="160466"/>
                  </a:moveTo>
                  <a:cubicBezTo>
                    <a:pt x="529508" y="160466"/>
                    <a:pt x="550975" y="181870"/>
                    <a:pt x="550975" y="208274"/>
                  </a:cubicBezTo>
                  <a:cubicBezTo>
                    <a:pt x="550975" y="234678"/>
                    <a:pt x="529508" y="256082"/>
                    <a:pt x="503026" y="256082"/>
                  </a:cubicBezTo>
                  <a:cubicBezTo>
                    <a:pt x="476544" y="256082"/>
                    <a:pt x="455077" y="234678"/>
                    <a:pt x="455077" y="208274"/>
                  </a:cubicBezTo>
                  <a:cubicBezTo>
                    <a:pt x="455077" y="181870"/>
                    <a:pt x="476544" y="160466"/>
                    <a:pt x="503026" y="160466"/>
                  </a:cubicBezTo>
                  <a:close/>
                  <a:moveTo>
                    <a:pt x="81397" y="160466"/>
                  </a:moveTo>
                  <a:cubicBezTo>
                    <a:pt x="107879" y="160466"/>
                    <a:pt x="129346" y="181870"/>
                    <a:pt x="129346" y="208274"/>
                  </a:cubicBezTo>
                  <a:cubicBezTo>
                    <a:pt x="129346" y="234678"/>
                    <a:pt x="107879" y="256082"/>
                    <a:pt x="81397" y="256082"/>
                  </a:cubicBezTo>
                  <a:cubicBezTo>
                    <a:pt x="54915" y="256082"/>
                    <a:pt x="33448" y="234678"/>
                    <a:pt x="33448" y="208274"/>
                  </a:cubicBezTo>
                  <a:cubicBezTo>
                    <a:pt x="33448" y="181870"/>
                    <a:pt x="54915" y="160466"/>
                    <a:pt x="81397" y="160466"/>
                  </a:cubicBezTo>
                  <a:close/>
                  <a:moveTo>
                    <a:pt x="292212" y="79174"/>
                  </a:moveTo>
                  <a:cubicBezTo>
                    <a:pt x="326313" y="79174"/>
                    <a:pt x="353957" y="106786"/>
                    <a:pt x="353957" y="140848"/>
                  </a:cubicBezTo>
                  <a:cubicBezTo>
                    <a:pt x="353957" y="174910"/>
                    <a:pt x="326313" y="202522"/>
                    <a:pt x="292212" y="202522"/>
                  </a:cubicBezTo>
                  <a:cubicBezTo>
                    <a:pt x="258111" y="202522"/>
                    <a:pt x="230467" y="174910"/>
                    <a:pt x="230467" y="140848"/>
                  </a:cubicBezTo>
                  <a:cubicBezTo>
                    <a:pt x="230467" y="106786"/>
                    <a:pt x="258111" y="79174"/>
                    <a:pt x="292212" y="79174"/>
                  </a:cubicBezTo>
                  <a:close/>
                  <a:moveTo>
                    <a:pt x="292212" y="0"/>
                  </a:moveTo>
                  <a:cubicBezTo>
                    <a:pt x="376247" y="0"/>
                    <a:pt x="453677" y="38346"/>
                    <a:pt x="504683" y="105068"/>
                  </a:cubicBezTo>
                  <a:cubicBezTo>
                    <a:pt x="509906" y="111817"/>
                    <a:pt x="508523" y="121481"/>
                    <a:pt x="501764" y="126542"/>
                  </a:cubicBezTo>
                  <a:cubicBezTo>
                    <a:pt x="498998" y="128690"/>
                    <a:pt x="495772" y="129610"/>
                    <a:pt x="492546" y="129610"/>
                  </a:cubicBezTo>
                  <a:cubicBezTo>
                    <a:pt x="487937" y="129610"/>
                    <a:pt x="483328" y="127616"/>
                    <a:pt x="480409" y="123628"/>
                  </a:cubicBezTo>
                  <a:cubicBezTo>
                    <a:pt x="435088" y="64575"/>
                    <a:pt x="366569" y="30677"/>
                    <a:pt x="292212" y="30677"/>
                  </a:cubicBezTo>
                  <a:cubicBezTo>
                    <a:pt x="217854" y="30677"/>
                    <a:pt x="149335" y="64575"/>
                    <a:pt x="104014" y="123628"/>
                  </a:cubicBezTo>
                  <a:cubicBezTo>
                    <a:pt x="98944" y="130377"/>
                    <a:pt x="89265" y="131604"/>
                    <a:pt x="82659" y="126542"/>
                  </a:cubicBezTo>
                  <a:cubicBezTo>
                    <a:pt x="75900" y="121481"/>
                    <a:pt x="74517" y="111817"/>
                    <a:pt x="79740" y="105068"/>
                  </a:cubicBezTo>
                  <a:cubicBezTo>
                    <a:pt x="130746" y="38346"/>
                    <a:pt x="208176" y="0"/>
                    <a:pt x="29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微软雅黑"/>
              </a:rPr>
              <a:t>介绍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0" name="Group 3"/>
          <p:cNvGrpSpPr/>
          <p:nvPr/>
        </p:nvGrpSpPr>
        <p:grpSpPr>
          <a:xfrm>
            <a:off x="670320" y="1674000"/>
            <a:ext cx="10842120" cy="3907440"/>
            <a:chOff x="670320" y="1674000"/>
            <a:chExt cx="10842120" cy="3907440"/>
          </a:xfrm>
        </p:grpSpPr>
        <p:sp>
          <p:nvSpPr>
            <p:cNvPr id="371" name="Line 4"/>
            <p:cNvSpPr/>
            <p:nvPr/>
          </p:nvSpPr>
          <p:spPr>
            <a:xfrm>
              <a:off x="4123080" y="4312080"/>
              <a:ext cx="360" cy="1046520"/>
            </a:xfrm>
            <a:prstGeom prst="line">
              <a:avLst/>
            </a:prstGeom>
            <a:ln w="3240">
              <a:solidFill>
                <a:srgbClr val="a6a6a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Line 5"/>
            <p:cNvSpPr/>
            <p:nvPr/>
          </p:nvSpPr>
          <p:spPr>
            <a:xfrm>
              <a:off x="8065800" y="4312080"/>
              <a:ext cx="360" cy="1046520"/>
            </a:xfrm>
            <a:prstGeom prst="line">
              <a:avLst/>
            </a:prstGeom>
            <a:ln w="3240">
              <a:solidFill>
                <a:srgbClr val="a6a6a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Line 6"/>
            <p:cNvSpPr/>
            <p:nvPr/>
          </p:nvSpPr>
          <p:spPr>
            <a:xfrm>
              <a:off x="6094800" y="1902240"/>
              <a:ext cx="360" cy="1046520"/>
            </a:xfrm>
            <a:prstGeom prst="line">
              <a:avLst/>
            </a:prstGeom>
            <a:ln w="3240">
              <a:solidFill>
                <a:srgbClr val="a6a6a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7"/>
            <p:cNvSpPr/>
            <p:nvPr/>
          </p:nvSpPr>
          <p:spPr>
            <a:xfrm>
              <a:off x="672480" y="3416040"/>
              <a:ext cx="10839960" cy="437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75" name="Group 8"/>
            <p:cNvGrpSpPr/>
            <p:nvPr/>
          </p:nvGrpSpPr>
          <p:grpSpPr>
            <a:xfrm>
              <a:off x="1866240" y="3353040"/>
              <a:ext cx="563760" cy="563760"/>
              <a:chOff x="1866240" y="3353040"/>
              <a:chExt cx="563760" cy="563760"/>
            </a:xfrm>
          </p:grpSpPr>
          <p:sp>
            <p:nvSpPr>
              <p:cNvPr id="376" name="CustomShape 9"/>
              <p:cNvSpPr/>
              <p:nvPr/>
            </p:nvSpPr>
            <p:spPr>
              <a:xfrm>
                <a:off x="1866240" y="3353040"/>
                <a:ext cx="563760" cy="563760"/>
              </a:xfrm>
              <a:prstGeom prst="ellipse">
                <a:avLst/>
              </a:prstGeom>
              <a:solidFill>
                <a:srgbClr val="3cbbe7"/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77" name="Group 10"/>
              <p:cNvGrpSpPr/>
              <p:nvPr/>
            </p:nvGrpSpPr>
            <p:grpSpPr>
              <a:xfrm>
                <a:off x="2003040" y="3480840"/>
                <a:ext cx="290520" cy="307800"/>
                <a:chOff x="2003040" y="3480840"/>
                <a:chExt cx="290520" cy="307800"/>
              </a:xfrm>
            </p:grpSpPr>
            <p:sp>
              <p:nvSpPr>
                <p:cNvPr id="378" name="CustomShape 11"/>
                <p:cNvSpPr/>
                <p:nvPr/>
              </p:nvSpPr>
              <p:spPr>
                <a:xfrm>
                  <a:off x="2003040" y="3480840"/>
                  <a:ext cx="290520" cy="21528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116450" y="93983"/>
                      </a:moveTo>
                      <a:cubicBezTo>
                        <a:pt x="116450" y="97905"/>
                        <a:pt x="114061" y="101100"/>
                        <a:pt x="111122" y="101100"/>
                      </a:cubicBezTo>
                      <a:lnTo>
                        <a:pt x="8877" y="101100"/>
                      </a:lnTo>
                      <a:cubicBezTo>
                        <a:pt x="5938" y="101100"/>
                        <a:pt x="3550" y="97905"/>
                        <a:pt x="3550" y="93983"/>
                      </a:cubicBezTo>
                      <a:lnTo>
                        <a:pt x="3550" y="11855"/>
                      </a:lnTo>
                      <a:cubicBezTo>
                        <a:pt x="3550" y="7933"/>
                        <a:pt x="5938" y="4738"/>
                        <a:pt x="8877" y="4738"/>
                      </a:cubicBezTo>
                      <a:lnTo>
                        <a:pt x="111122" y="4738"/>
                      </a:lnTo>
                      <a:cubicBezTo>
                        <a:pt x="114061" y="4738"/>
                        <a:pt x="116450" y="7933"/>
                        <a:pt x="116450" y="11855"/>
                      </a:cubicBezTo>
                      <a:cubicBezTo>
                        <a:pt x="116450" y="11855"/>
                        <a:pt x="116450" y="93983"/>
                        <a:pt x="116450" y="93983"/>
                      </a:cubicBezTo>
                      <a:close/>
                      <a:moveTo>
                        <a:pt x="111122" y="0"/>
                      </a:moveTo>
                      <a:lnTo>
                        <a:pt x="8877" y="0"/>
                      </a:lnTo>
                      <a:cubicBezTo>
                        <a:pt x="3983" y="0"/>
                        <a:pt x="0" y="5316"/>
                        <a:pt x="0" y="11855"/>
                      </a:cubicBezTo>
                      <a:lnTo>
                        <a:pt x="0" y="93983"/>
                      </a:lnTo>
                      <a:cubicBezTo>
                        <a:pt x="0" y="100522"/>
                        <a:pt x="3983" y="105838"/>
                        <a:pt x="8877" y="105838"/>
                      </a:cubicBezTo>
                      <a:lnTo>
                        <a:pt x="58222" y="105838"/>
                      </a:lnTo>
                      <a:lnTo>
                        <a:pt x="58222" y="115261"/>
                      </a:lnTo>
                      <a:lnTo>
                        <a:pt x="36472" y="115261"/>
                      </a:lnTo>
                      <a:lnTo>
                        <a:pt x="36472" y="120000"/>
                      </a:lnTo>
                      <a:lnTo>
                        <a:pt x="83522" y="120000"/>
                      </a:lnTo>
                      <a:lnTo>
                        <a:pt x="83522" y="115261"/>
                      </a:lnTo>
                      <a:lnTo>
                        <a:pt x="61772" y="115261"/>
                      </a:lnTo>
                      <a:lnTo>
                        <a:pt x="61772" y="105838"/>
                      </a:lnTo>
                      <a:lnTo>
                        <a:pt x="111122" y="105838"/>
                      </a:lnTo>
                      <a:cubicBezTo>
                        <a:pt x="116016" y="105838"/>
                        <a:pt x="120000" y="100522"/>
                        <a:pt x="120000" y="93983"/>
                      </a:cubicBezTo>
                      <a:lnTo>
                        <a:pt x="120000" y="11855"/>
                      </a:lnTo>
                      <a:cubicBezTo>
                        <a:pt x="120000" y="5316"/>
                        <a:pt x="116016" y="0"/>
                        <a:pt x="1111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" name="CustomShape 12"/>
                <p:cNvSpPr/>
                <p:nvPr/>
              </p:nvSpPr>
              <p:spPr>
                <a:xfrm>
                  <a:off x="2020680" y="3498480"/>
                  <a:ext cx="238680" cy="14364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4294" y="6994"/>
                      </a:moveTo>
                      <a:lnTo>
                        <a:pt x="115705" y="6994"/>
                      </a:lnTo>
                      <a:lnTo>
                        <a:pt x="115705" y="113005"/>
                      </a:lnTo>
                      <a:lnTo>
                        <a:pt x="4294" y="113005"/>
                      </a:lnTo>
                      <a:cubicBezTo>
                        <a:pt x="4294" y="113005"/>
                        <a:pt x="4294" y="6994"/>
                        <a:pt x="4294" y="6994"/>
                      </a:cubicBezTo>
                      <a:close/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0" y="0"/>
                        <a:pt x="0" y="120000"/>
                        <a:pt x="0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" name="CustomShape 13"/>
                <p:cNvSpPr/>
                <p:nvPr/>
              </p:nvSpPr>
              <p:spPr>
                <a:xfrm>
                  <a:off x="2003040" y="3727800"/>
                  <a:ext cx="290520" cy="6084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3550" y="15388"/>
                      </a:moveTo>
                      <a:lnTo>
                        <a:pt x="116450" y="15388"/>
                      </a:lnTo>
                      <a:lnTo>
                        <a:pt x="116450" y="104611"/>
                      </a:lnTo>
                      <a:lnTo>
                        <a:pt x="3550" y="104611"/>
                      </a:lnTo>
                      <a:cubicBezTo>
                        <a:pt x="3550" y="104611"/>
                        <a:pt x="3550" y="15388"/>
                        <a:pt x="3550" y="15388"/>
                      </a:cubicBezTo>
                      <a:close/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0" y="0"/>
                        <a:pt x="0" y="120000"/>
                        <a:pt x="0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" name="CustomShape 14"/>
                <p:cNvSpPr/>
                <p:nvPr/>
              </p:nvSpPr>
              <p:spPr>
                <a:xfrm>
                  <a:off x="2020680" y="3745440"/>
                  <a:ext cx="22320" cy="2232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59966" y="84833"/>
                      </a:moveTo>
                      <a:cubicBezTo>
                        <a:pt x="46294" y="84833"/>
                        <a:pt x="35166" y="73666"/>
                        <a:pt x="35166" y="59966"/>
                      </a:cubicBezTo>
                      <a:cubicBezTo>
                        <a:pt x="35166" y="46294"/>
                        <a:pt x="46294" y="35166"/>
                        <a:pt x="59966" y="35166"/>
                      </a:cubicBezTo>
                      <a:cubicBezTo>
                        <a:pt x="73666" y="35166"/>
                        <a:pt x="84833" y="46294"/>
                        <a:pt x="84833" y="59966"/>
                      </a:cubicBezTo>
                      <a:cubicBezTo>
                        <a:pt x="84833" y="73666"/>
                        <a:pt x="73666" y="84833"/>
                        <a:pt x="59966" y="84833"/>
                      </a:cubicBezTo>
                      <a:close/>
                      <a:moveTo>
                        <a:pt x="59966" y="0"/>
                      </a:moveTo>
                      <a:cubicBezTo>
                        <a:pt x="26894" y="0"/>
                        <a:pt x="0" y="26894"/>
                        <a:pt x="0" y="59966"/>
                      </a:cubicBezTo>
                      <a:cubicBezTo>
                        <a:pt x="0" y="93072"/>
                        <a:pt x="26894" y="120000"/>
                        <a:pt x="59966" y="120000"/>
                      </a:cubicBezTo>
                      <a:cubicBezTo>
                        <a:pt x="93072" y="120000"/>
                        <a:pt x="120000" y="93072"/>
                        <a:pt x="120000" y="59966"/>
                      </a:cubicBezTo>
                      <a:cubicBezTo>
                        <a:pt x="120000" y="26894"/>
                        <a:pt x="93072" y="0"/>
                        <a:pt x="59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2" name="CustomShape 15"/>
                <p:cNvSpPr/>
                <p:nvPr/>
              </p:nvSpPr>
              <p:spPr>
                <a:xfrm>
                  <a:off x="2170800" y="3763440"/>
                  <a:ext cx="83880" cy="144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0" y="0"/>
                        <a:pt x="0" y="120000"/>
                        <a:pt x="0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83" name="Group 16"/>
            <p:cNvGrpSpPr/>
            <p:nvPr/>
          </p:nvGrpSpPr>
          <p:grpSpPr>
            <a:xfrm>
              <a:off x="5810400" y="3353040"/>
              <a:ext cx="563760" cy="563760"/>
              <a:chOff x="5810400" y="3353040"/>
              <a:chExt cx="563760" cy="563760"/>
            </a:xfrm>
          </p:grpSpPr>
          <p:sp>
            <p:nvSpPr>
              <p:cNvPr id="384" name="CustomShape 17"/>
              <p:cNvSpPr/>
              <p:nvPr/>
            </p:nvSpPr>
            <p:spPr>
              <a:xfrm>
                <a:off x="5810400" y="3353040"/>
                <a:ext cx="563760" cy="563760"/>
              </a:xfrm>
              <a:prstGeom prst="ellipse">
                <a:avLst/>
              </a:prstGeom>
              <a:solidFill>
                <a:srgbClr val="3cbbe7"/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85" name="Group 18"/>
              <p:cNvGrpSpPr/>
              <p:nvPr/>
            </p:nvGrpSpPr>
            <p:grpSpPr>
              <a:xfrm>
                <a:off x="5957640" y="3467880"/>
                <a:ext cx="332280" cy="333720"/>
                <a:chOff x="5957640" y="3467880"/>
                <a:chExt cx="332280" cy="333720"/>
              </a:xfrm>
            </p:grpSpPr>
            <p:sp>
              <p:nvSpPr>
                <p:cNvPr id="386" name="CustomShape 19"/>
                <p:cNvSpPr/>
                <p:nvPr/>
              </p:nvSpPr>
              <p:spPr>
                <a:xfrm>
                  <a:off x="6129720" y="3650040"/>
                  <a:ext cx="160200" cy="15156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84122" y="101244"/>
                      </a:moveTo>
                      <a:lnTo>
                        <a:pt x="60005" y="82805"/>
                      </a:lnTo>
                      <a:lnTo>
                        <a:pt x="35888" y="101244"/>
                      </a:lnTo>
                      <a:lnTo>
                        <a:pt x="45094" y="71416"/>
                      </a:lnTo>
                      <a:lnTo>
                        <a:pt x="20972" y="52994"/>
                      </a:lnTo>
                      <a:lnTo>
                        <a:pt x="50783" y="52994"/>
                      </a:lnTo>
                      <a:lnTo>
                        <a:pt x="60005" y="23177"/>
                      </a:lnTo>
                      <a:lnTo>
                        <a:pt x="69211" y="52994"/>
                      </a:lnTo>
                      <a:lnTo>
                        <a:pt x="99027" y="52994"/>
                      </a:lnTo>
                      <a:lnTo>
                        <a:pt x="74916" y="71416"/>
                      </a:lnTo>
                      <a:cubicBezTo>
                        <a:pt x="74916" y="71416"/>
                        <a:pt x="84122" y="101244"/>
                        <a:pt x="84122" y="101244"/>
                      </a:cubicBezTo>
                      <a:close/>
                      <a:moveTo>
                        <a:pt x="120000" y="45827"/>
                      </a:moveTo>
                      <a:lnTo>
                        <a:pt x="74161" y="45827"/>
                      </a:lnTo>
                      <a:lnTo>
                        <a:pt x="60005" y="0"/>
                      </a:lnTo>
                      <a:lnTo>
                        <a:pt x="45833" y="45827"/>
                      </a:lnTo>
                      <a:lnTo>
                        <a:pt x="0" y="45827"/>
                      </a:lnTo>
                      <a:lnTo>
                        <a:pt x="37083" y="74161"/>
                      </a:lnTo>
                      <a:lnTo>
                        <a:pt x="22944" y="120000"/>
                      </a:lnTo>
                      <a:lnTo>
                        <a:pt x="60005" y="91666"/>
                      </a:lnTo>
                      <a:lnTo>
                        <a:pt x="97083" y="120000"/>
                      </a:lnTo>
                      <a:lnTo>
                        <a:pt x="82927" y="74161"/>
                      </a:lnTo>
                      <a:cubicBezTo>
                        <a:pt x="82927" y="74161"/>
                        <a:pt x="120000" y="45827"/>
                        <a:pt x="120000" y="458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7" name="CustomShape 20"/>
                <p:cNvSpPr/>
                <p:nvPr/>
              </p:nvSpPr>
              <p:spPr>
                <a:xfrm>
                  <a:off x="5957640" y="3467880"/>
                  <a:ext cx="247320" cy="28584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4500" y="22594"/>
                      </a:moveTo>
                      <a:cubicBezTo>
                        <a:pt x="4655" y="22700"/>
                        <a:pt x="4855" y="22800"/>
                        <a:pt x="5022" y="22900"/>
                      </a:cubicBezTo>
                      <a:cubicBezTo>
                        <a:pt x="5244" y="23038"/>
                        <a:pt x="5483" y="23177"/>
                        <a:pt x="5716" y="23316"/>
                      </a:cubicBezTo>
                      <a:cubicBezTo>
                        <a:pt x="6311" y="23650"/>
                        <a:pt x="6938" y="23977"/>
                        <a:pt x="7611" y="24294"/>
                      </a:cubicBezTo>
                      <a:cubicBezTo>
                        <a:pt x="7850" y="24411"/>
                        <a:pt x="8077" y="24527"/>
                        <a:pt x="8327" y="24644"/>
                      </a:cubicBezTo>
                      <a:cubicBezTo>
                        <a:pt x="10194" y="25477"/>
                        <a:pt x="12327" y="26250"/>
                        <a:pt x="14683" y="26955"/>
                      </a:cubicBezTo>
                      <a:cubicBezTo>
                        <a:pt x="15005" y="27050"/>
                        <a:pt x="15350" y="27144"/>
                        <a:pt x="15688" y="27238"/>
                      </a:cubicBezTo>
                      <a:cubicBezTo>
                        <a:pt x="16583" y="27494"/>
                        <a:pt x="17505" y="27738"/>
                        <a:pt x="18450" y="27972"/>
                      </a:cubicBezTo>
                      <a:cubicBezTo>
                        <a:pt x="18833" y="28072"/>
                        <a:pt x="19205" y="28161"/>
                        <a:pt x="19600" y="28255"/>
                      </a:cubicBezTo>
                      <a:cubicBezTo>
                        <a:pt x="20711" y="28511"/>
                        <a:pt x="21855" y="28761"/>
                        <a:pt x="23027" y="29000"/>
                      </a:cubicBezTo>
                      <a:cubicBezTo>
                        <a:pt x="23238" y="29038"/>
                        <a:pt x="23433" y="29088"/>
                        <a:pt x="23638" y="29122"/>
                      </a:cubicBezTo>
                      <a:cubicBezTo>
                        <a:pt x="25033" y="29394"/>
                        <a:pt x="26472" y="29650"/>
                        <a:pt x="27938" y="29883"/>
                      </a:cubicBezTo>
                      <a:cubicBezTo>
                        <a:pt x="28311" y="29944"/>
                        <a:pt x="28700" y="30005"/>
                        <a:pt x="29083" y="30061"/>
                      </a:cubicBezTo>
                      <a:cubicBezTo>
                        <a:pt x="30200" y="30233"/>
                        <a:pt x="31327" y="30394"/>
                        <a:pt x="32477" y="30544"/>
                      </a:cubicBezTo>
                      <a:cubicBezTo>
                        <a:pt x="32961" y="30611"/>
                        <a:pt x="33444" y="30672"/>
                        <a:pt x="33938" y="30733"/>
                      </a:cubicBezTo>
                      <a:cubicBezTo>
                        <a:pt x="35111" y="30877"/>
                        <a:pt x="36300" y="31011"/>
                        <a:pt x="37500" y="31133"/>
                      </a:cubicBezTo>
                      <a:cubicBezTo>
                        <a:pt x="37894" y="31177"/>
                        <a:pt x="38283" y="31222"/>
                        <a:pt x="38677" y="31261"/>
                      </a:cubicBezTo>
                      <a:cubicBezTo>
                        <a:pt x="40266" y="31416"/>
                        <a:pt x="41866" y="31555"/>
                        <a:pt x="43494" y="31677"/>
                      </a:cubicBezTo>
                      <a:cubicBezTo>
                        <a:pt x="43794" y="31700"/>
                        <a:pt x="44094" y="31716"/>
                        <a:pt x="44400" y="31733"/>
                      </a:cubicBezTo>
                      <a:cubicBezTo>
                        <a:pt x="45727" y="31827"/>
                        <a:pt x="47066" y="31905"/>
                        <a:pt x="48405" y="31977"/>
                      </a:cubicBezTo>
                      <a:cubicBezTo>
                        <a:pt x="48933" y="32005"/>
                        <a:pt x="49461" y="32027"/>
                        <a:pt x="49988" y="32050"/>
                      </a:cubicBezTo>
                      <a:cubicBezTo>
                        <a:pt x="51177" y="32105"/>
                        <a:pt x="52372" y="32144"/>
                        <a:pt x="53572" y="32183"/>
                      </a:cubicBezTo>
                      <a:cubicBezTo>
                        <a:pt x="54066" y="32194"/>
                        <a:pt x="54550" y="32211"/>
                        <a:pt x="55044" y="32222"/>
                      </a:cubicBezTo>
                      <a:cubicBezTo>
                        <a:pt x="56700" y="32261"/>
                        <a:pt x="58355" y="32283"/>
                        <a:pt x="60005" y="32283"/>
                      </a:cubicBezTo>
                      <a:cubicBezTo>
                        <a:pt x="61650" y="32283"/>
                        <a:pt x="63305" y="32261"/>
                        <a:pt x="64961" y="32222"/>
                      </a:cubicBezTo>
                      <a:cubicBezTo>
                        <a:pt x="65455" y="32211"/>
                        <a:pt x="65944" y="32194"/>
                        <a:pt x="66438" y="32183"/>
                      </a:cubicBezTo>
                      <a:cubicBezTo>
                        <a:pt x="67633" y="32144"/>
                        <a:pt x="68827" y="32105"/>
                        <a:pt x="70022" y="32050"/>
                      </a:cubicBezTo>
                      <a:cubicBezTo>
                        <a:pt x="70550" y="32027"/>
                        <a:pt x="71077" y="32005"/>
                        <a:pt x="71605" y="31977"/>
                      </a:cubicBezTo>
                      <a:cubicBezTo>
                        <a:pt x="72938" y="31905"/>
                        <a:pt x="74266" y="31833"/>
                        <a:pt x="75594" y="31733"/>
                      </a:cubicBezTo>
                      <a:cubicBezTo>
                        <a:pt x="75900" y="31716"/>
                        <a:pt x="76211" y="31700"/>
                        <a:pt x="76516" y="31677"/>
                      </a:cubicBezTo>
                      <a:cubicBezTo>
                        <a:pt x="78133" y="31555"/>
                        <a:pt x="79733" y="31416"/>
                        <a:pt x="81316" y="31266"/>
                      </a:cubicBezTo>
                      <a:cubicBezTo>
                        <a:pt x="81727" y="31222"/>
                        <a:pt x="82122" y="31177"/>
                        <a:pt x="82527" y="31133"/>
                      </a:cubicBezTo>
                      <a:cubicBezTo>
                        <a:pt x="83716" y="31011"/>
                        <a:pt x="84888" y="30877"/>
                        <a:pt x="86050" y="30738"/>
                      </a:cubicBezTo>
                      <a:cubicBezTo>
                        <a:pt x="86550" y="30677"/>
                        <a:pt x="87050" y="30605"/>
                        <a:pt x="87544" y="30544"/>
                      </a:cubicBezTo>
                      <a:cubicBezTo>
                        <a:pt x="88677" y="30394"/>
                        <a:pt x="89783" y="30233"/>
                        <a:pt x="90883" y="30066"/>
                      </a:cubicBezTo>
                      <a:cubicBezTo>
                        <a:pt x="91283" y="30005"/>
                        <a:pt x="91688" y="29950"/>
                        <a:pt x="92083" y="29883"/>
                      </a:cubicBezTo>
                      <a:cubicBezTo>
                        <a:pt x="93538" y="29650"/>
                        <a:pt x="94961" y="29400"/>
                        <a:pt x="96344" y="29127"/>
                      </a:cubicBezTo>
                      <a:cubicBezTo>
                        <a:pt x="96583" y="29077"/>
                        <a:pt x="96811" y="29027"/>
                        <a:pt x="97050" y="28977"/>
                      </a:cubicBezTo>
                      <a:cubicBezTo>
                        <a:pt x="98188" y="28750"/>
                        <a:pt x="99300" y="28511"/>
                        <a:pt x="100372" y="28261"/>
                      </a:cubicBezTo>
                      <a:cubicBezTo>
                        <a:pt x="100788" y="28161"/>
                        <a:pt x="101188" y="28061"/>
                        <a:pt x="101588" y="27961"/>
                      </a:cubicBezTo>
                      <a:cubicBezTo>
                        <a:pt x="102505" y="27733"/>
                        <a:pt x="103400" y="27494"/>
                        <a:pt x="104266" y="27250"/>
                      </a:cubicBezTo>
                      <a:cubicBezTo>
                        <a:pt x="104627" y="27150"/>
                        <a:pt x="104994" y="27050"/>
                        <a:pt x="105344" y="26944"/>
                      </a:cubicBezTo>
                      <a:cubicBezTo>
                        <a:pt x="106477" y="26605"/>
                        <a:pt x="107566" y="26255"/>
                        <a:pt x="108594" y="25883"/>
                      </a:cubicBezTo>
                      <a:cubicBezTo>
                        <a:pt x="108627" y="25877"/>
                        <a:pt x="108666" y="25866"/>
                        <a:pt x="108694" y="25850"/>
                      </a:cubicBezTo>
                      <a:cubicBezTo>
                        <a:pt x="109750" y="25472"/>
                        <a:pt x="110727" y="25066"/>
                        <a:pt x="111655" y="24650"/>
                      </a:cubicBezTo>
                      <a:cubicBezTo>
                        <a:pt x="111922" y="24527"/>
                        <a:pt x="112161" y="24405"/>
                        <a:pt x="112411" y="24283"/>
                      </a:cubicBezTo>
                      <a:cubicBezTo>
                        <a:pt x="113072" y="23972"/>
                        <a:pt x="113688" y="23650"/>
                        <a:pt x="114272" y="23316"/>
                      </a:cubicBezTo>
                      <a:cubicBezTo>
                        <a:pt x="114511" y="23177"/>
                        <a:pt x="114755" y="23038"/>
                        <a:pt x="114983" y="22900"/>
                      </a:cubicBezTo>
                      <a:cubicBezTo>
                        <a:pt x="115150" y="22794"/>
                        <a:pt x="115344" y="22700"/>
                        <a:pt x="115500" y="22594"/>
                      </a:cubicBezTo>
                      <a:lnTo>
                        <a:pt x="115500" y="48161"/>
                      </a:lnTo>
                      <a:cubicBezTo>
                        <a:pt x="115500" y="53266"/>
                        <a:pt x="94388" y="60383"/>
                        <a:pt x="60005" y="60383"/>
                      </a:cubicBezTo>
                      <a:cubicBezTo>
                        <a:pt x="25611" y="60383"/>
                        <a:pt x="4500" y="53266"/>
                        <a:pt x="4500" y="48161"/>
                      </a:cubicBezTo>
                      <a:cubicBezTo>
                        <a:pt x="4500" y="48161"/>
                        <a:pt x="4500" y="22594"/>
                        <a:pt x="4500" y="22594"/>
                      </a:cubicBezTo>
                      <a:close/>
                      <a:moveTo>
                        <a:pt x="60005" y="3916"/>
                      </a:moveTo>
                      <a:cubicBezTo>
                        <a:pt x="94388" y="3916"/>
                        <a:pt x="115500" y="11033"/>
                        <a:pt x="115500" y="16144"/>
                      </a:cubicBezTo>
                      <a:cubicBezTo>
                        <a:pt x="115500" y="21244"/>
                        <a:pt x="94388" y="28366"/>
                        <a:pt x="60005" y="28366"/>
                      </a:cubicBezTo>
                      <a:cubicBezTo>
                        <a:pt x="25611" y="28366"/>
                        <a:pt x="4500" y="21244"/>
                        <a:pt x="4500" y="16144"/>
                      </a:cubicBezTo>
                      <a:cubicBezTo>
                        <a:pt x="4500" y="11033"/>
                        <a:pt x="25611" y="3916"/>
                        <a:pt x="60005" y="3916"/>
                      </a:cubicBezTo>
                      <a:close/>
                      <a:moveTo>
                        <a:pt x="75866" y="88200"/>
                      </a:moveTo>
                      <a:cubicBezTo>
                        <a:pt x="70727" y="88561"/>
                        <a:pt x="65388" y="88750"/>
                        <a:pt x="60005" y="88750"/>
                      </a:cubicBezTo>
                      <a:cubicBezTo>
                        <a:pt x="25611" y="88750"/>
                        <a:pt x="4500" y="81627"/>
                        <a:pt x="4500" y="76527"/>
                      </a:cubicBezTo>
                      <a:lnTo>
                        <a:pt x="4500" y="54555"/>
                      </a:lnTo>
                      <a:cubicBezTo>
                        <a:pt x="14066" y="60911"/>
                        <a:pt x="37550" y="64300"/>
                        <a:pt x="60005" y="64300"/>
                      </a:cubicBezTo>
                      <a:cubicBezTo>
                        <a:pt x="82455" y="64300"/>
                        <a:pt x="105933" y="60911"/>
                        <a:pt x="115500" y="54555"/>
                      </a:cubicBezTo>
                      <a:lnTo>
                        <a:pt x="115500" y="65105"/>
                      </a:lnTo>
                      <a:lnTo>
                        <a:pt x="120000" y="65105"/>
                      </a:lnTo>
                      <a:lnTo>
                        <a:pt x="120000" y="16144"/>
                      </a:lnTo>
                      <a:cubicBezTo>
                        <a:pt x="120000" y="5655"/>
                        <a:pt x="89088" y="0"/>
                        <a:pt x="60005" y="0"/>
                      </a:cubicBezTo>
                      <a:cubicBezTo>
                        <a:pt x="30916" y="0"/>
                        <a:pt x="0" y="5655"/>
                        <a:pt x="0" y="16144"/>
                      </a:cubicBezTo>
                      <a:lnTo>
                        <a:pt x="0" y="103861"/>
                      </a:lnTo>
                      <a:cubicBezTo>
                        <a:pt x="0" y="114344"/>
                        <a:pt x="30916" y="120000"/>
                        <a:pt x="60005" y="120000"/>
                      </a:cubicBezTo>
                      <a:cubicBezTo>
                        <a:pt x="65355" y="119994"/>
                        <a:pt x="70605" y="119822"/>
                        <a:pt x="75616" y="119477"/>
                      </a:cubicBezTo>
                      <a:lnTo>
                        <a:pt x="75261" y="115577"/>
                      </a:lnTo>
                      <a:cubicBezTo>
                        <a:pt x="70372" y="115911"/>
                        <a:pt x="65238" y="116083"/>
                        <a:pt x="60005" y="116083"/>
                      </a:cubicBezTo>
                      <a:cubicBezTo>
                        <a:pt x="25611" y="116083"/>
                        <a:pt x="4500" y="108966"/>
                        <a:pt x="4500" y="103861"/>
                      </a:cubicBezTo>
                      <a:lnTo>
                        <a:pt x="4500" y="82922"/>
                      </a:lnTo>
                      <a:cubicBezTo>
                        <a:pt x="14066" y="89277"/>
                        <a:pt x="37550" y="92666"/>
                        <a:pt x="60005" y="92666"/>
                      </a:cubicBezTo>
                      <a:cubicBezTo>
                        <a:pt x="65511" y="92666"/>
                        <a:pt x="70972" y="92472"/>
                        <a:pt x="76233" y="92100"/>
                      </a:cubicBezTo>
                      <a:lnTo>
                        <a:pt x="79116" y="91872"/>
                      </a:lnTo>
                      <a:lnTo>
                        <a:pt x="78677" y="87972"/>
                      </a:lnTo>
                      <a:cubicBezTo>
                        <a:pt x="78677" y="87972"/>
                        <a:pt x="75866" y="88200"/>
                        <a:pt x="75866" y="88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88" name="Group 21"/>
            <p:cNvGrpSpPr/>
            <p:nvPr/>
          </p:nvGrpSpPr>
          <p:grpSpPr>
            <a:xfrm>
              <a:off x="9751680" y="3353040"/>
              <a:ext cx="563760" cy="563760"/>
              <a:chOff x="9751680" y="3353040"/>
              <a:chExt cx="563760" cy="563760"/>
            </a:xfrm>
          </p:grpSpPr>
          <p:sp>
            <p:nvSpPr>
              <p:cNvPr id="389" name="CustomShape 22"/>
              <p:cNvSpPr/>
              <p:nvPr/>
            </p:nvSpPr>
            <p:spPr>
              <a:xfrm>
                <a:off x="9751680" y="3353040"/>
                <a:ext cx="563760" cy="563760"/>
              </a:xfrm>
              <a:prstGeom prst="ellipse">
                <a:avLst/>
              </a:prstGeom>
              <a:solidFill>
                <a:srgbClr val="3cbbe7"/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90" name="Group 23"/>
              <p:cNvGrpSpPr/>
              <p:nvPr/>
            </p:nvGrpSpPr>
            <p:grpSpPr>
              <a:xfrm>
                <a:off x="9866160" y="3484440"/>
                <a:ext cx="334800" cy="300960"/>
                <a:chOff x="9866160" y="3484440"/>
                <a:chExt cx="334800" cy="300960"/>
              </a:xfrm>
            </p:grpSpPr>
            <p:sp>
              <p:nvSpPr>
                <p:cNvPr id="391" name="CustomShape 24"/>
                <p:cNvSpPr/>
                <p:nvPr/>
              </p:nvSpPr>
              <p:spPr>
                <a:xfrm>
                  <a:off x="9866160" y="3521520"/>
                  <a:ext cx="334800" cy="23652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106683" y="75038"/>
                      </a:moveTo>
                      <a:cubicBezTo>
                        <a:pt x="101155" y="75038"/>
                        <a:pt x="96655" y="68727"/>
                        <a:pt x="96655" y="60972"/>
                      </a:cubicBezTo>
                      <a:lnTo>
                        <a:pt x="93383" y="60972"/>
                      </a:lnTo>
                      <a:cubicBezTo>
                        <a:pt x="93383" y="68727"/>
                        <a:pt x="88877" y="75038"/>
                        <a:pt x="83338" y="75038"/>
                      </a:cubicBezTo>
                      <a:cubicBezTo>
                        <a:pt x="77811" y="75038"/>
                        <a:pt x="73311" y="68727"/>
                        <a:pt x="73311" y="60972"/>
                      </a:cubicBezTo>
                      <a:lnTo>
                        <a:pt x="70038" y="60972"/>
                      </a:lnTo>
                      <a:cubicBezTo>
                        <a:pt x="70038" y="68727"/>
                        <a:pt x="65533" y="75038"/>
                        <a:pt x="59994" y="75038"/>
                      </a:cubicBezTo>
                      <a:cubicBezTo>
                        <a:pt x="54466" y="75038"/>
                        <a:pt x="49961" y="68727"/>
                        <a:pt x="49961" y="60972"/>
                      </a:cubicBezTo>
                      <a:lnTo>
                        <a:pt x="46688" y="60972"/>
                      </a:lnTo>
                      <a:cubicBezTo>
                        <a:pt x="46688" y="68727"/>
                        <a:pt x="42188" y="75038"/>
                        <a:pt x="36650" y="75038"/>
                      </a:cubicBezTo>
                      <a:cubicBezTo>
                        <a:pt x="31122" y="75038"/>
                        <a:pt x="26616" y="68727"/>
                        <a:pt x="26616" y="60972"/>
                      </a:cubicBezTo>
                      <a:lnTo>
                        <a:pt x="23344" y="60972"/>
                      </a:lnTo>
                      <a:cubicBezTo>
                        <a:pt x="23344" y="68727"/>
                        <a:pt x="18844" y="75038"/>
                        <a:pt x="13311" y="75038"/>
                      </a:cubicBezTo>
                      <a:cubicBezTo>
                        <a:pt x="7777" y="75038"/>
                        <a:pt x="3272" y="68727"/>
                        <a:pt x="3272" y="60972"/>
                      </a:cubicBezTo>
                      <a:lnTo>
                        <a:pt x="3272" y="33122"/>
                      </a:lnTo>
                      <a:lnTo>
                        <a:pt x="116727" y="33122"/>
                      </a:lnTo>
                      <a:lnTo>
                        <a:pt x="116727" y="60972"/>
                      </a:lnTo>
                      <a:cubicBezTo>
                        <a:pt x="116727" y="68727"/>
                        <a:pt x="112222" y="75038"/>
                        <a:pt x="106683" y="75038"/>
                      </a:cubicBezTo>
                      <a:close/>
                      <a:moveTo>
                        <a:pt x="116727" y="115411"/>
                      </a:moveTo>
                      <a:lnTo>
                        <a:pt x="3272" y="115411"/>
                      </a:lnTo>
                      <a:lnTo>
                        <a:pt x="3272" y="73088"/>
                      </a:lnTo>
                      <a:cubicBezTo>
                        <a:pt x="5716" y="77055"/>
                        <a:pt x="9288" y="79627"/>
                        <a:pt x="13311" y="79627"/>
                      </a:cubicBezTo>
                      <a:cubicBezTo>
                        <a:pt x="18377" y="79627"/>
                        <a:pt x="22738" y="75594"/>
                        <a:pt x="24983" y="69744"/>
                      </a:cubicBezTo>
                      <a:cubicBezTo>
                        <a:pt x="27233" y="75594"/>
                        <a:pt x="31588" y="79627"/>
                        <a:pt x="36650" y="79627"/>
                      </a:cubicBezTo>
                      <a:cubicBezTo>
                        <a:pt x="41722" y="79627"/>
                        <a:pt x="46083" y="75594"/>
                        <a:pt x="48322" y="69744"/>
                      </a:cubicBezTo>
                      <a:cubicBezTo>
                        <a:pt x="50572" y="75594"/>
                        <a:pt x="54933" y="79627"/>
                        <a:pt x="59994" y="79627"/>
                      </a:cubicBezTo>
                      <a:cubicBezTo>
                        <a:pt x="65066" y="79627"/>
                        <a:pt x="69427" y="75594"/>
                        <a:pt x="71677" y="69744"/>
                      </a:cubicBezTo>
                      <a:cubicBezTo>
                        <a:pt x="73927" y="75594"/>
                        <a:pt x="78277" y="79627"/>
                        <a:pt x="83338" y="79627"/>
                      </a:cubicBezTo>
                      <a:cubicBezTo>
                        <a:pt x="88411" y="79627"/>
                        <a:pt x="92766" y="75594"/>
                        <a:pt x="95022" y="69744"/>
                      </a:cubicBezTo>
                      <a:cubicBezTo>
                        <a:pt x="97272" y="75594"/>
                        <a:pt x="101622" y="79627"/>
                        <a:pt x="106683" y="79627"/>
                      </a:cubicBezTo>
                      <a:cubicBezTo>
                        <a:pt x="110711" y="79627"/>
                        <a:pt x="114283" y="77055"/>
                        <a:pt x="116727" y="73088"/>
                      </a:cubicBezTo>
                      <a:cubicBezTo>
                        <a:pt x="116727" y="73088"/>
                        <a:pt x="116727" y="115411"/>
                        <a:pt x="116727" y="115411"/>
                      </a:cubicBezTo>
                      <a:close/>
                      <a:moveTo>
                        <a:pt x="26116" y="4588"/>
                      </a:moveTo>
                      <a:lnTo>
                        <a:pt x="31894" y="4588"/>
                      </a:lnTo>
                      <a:lnTo>
                        <a:pt x="31894" y="28538"/>
                      </a:lnTo>
                      <a:lnTo>
                        <a:pt x="26116" y="28538"/>
                      </a:lnTo>
                      <a:cubicBezTo>
                        <a:pt x="26116" y="28538"/>
                        <a:pt x="26116" y="4588"/>
                        <a:pt x="26116" y="4588"/>
                      </a:cubicBezTo>
                      <a:close/>
                      <a:moveTo>
                        <a:pt x="57105" y="4588"/>
                      </a:moveTo>
                      <a:lnTo>
                        <a:pt x="62883" y="4588"/>
                      </a:lnTo>
                      <a:lnTo>
                        <a:pt x="62883" y="28538"/>
                      </a:lnTo>
                      <a:lnTo>
                        <a:pt x="57105" y="28538"/>
                      </a:lnTo>
                      <a:cubicBezTo>
                        <a:pt x="57105" y="28538"/>
                        <a:pt x="57105" y="4588"/>
                        <a:pt x="57105" y="4588"/>
                      </a:cubicBezTo>
                      <a:close/>
                      <a:moveTo>
                        <a:pt x="88094" y="4588"/>
                      </a:moveTo>
                      <a:lnTo>
                        <a:pt x="93877" y="4588"/>
                      </a:lnTo>
                      <a:lnTo>
                        <a:pt x="93877" y="28538"/>
                      </a:lnTo>
                      <a:lnTo>
                        <a:pt x="88094" y="28538"/>
                      </a:lnTo>
                      <a:cubicBezTo>
                        <a:pt x="88094" y="28538"/>
                        <a:pt x="88094" y="4588"/>
                        <a:pt x="88094" y="4588"/>
                      </a:cubicBezTo>
                      <a:close/>
                      <a:moveTo>
                        <a:pt x="97150" y="28538"/>
                      </a:moveTo>
                      <a:lnTo>
                        <a:pt x="97150" y="0"/>
                      </a:lnTo>
                      <a:lnTo>
                        <a:pt x="84822" y="0"/>
                      </a:lnTo>
                      <a:lnTo>
                        <a:pt x="84822" y="28538"/>
                      </a:lnTo>
                      <a:lnTo>
                        <a:pt x="66161" y="28538"/>
                      </a:lnTo>
                      <a:lnTo>
                        <a:pt x="66161" y="0"/>
                      </a:lnTo>
                      <a:lnTo>
                        <a:pt x="53833" y="0"/>
                      </a:lnTo>
                      <a:lnTo>
                        <a:pt x="53833" y="28538"/>
                      </a:lnTo>
                      <a:lnTo>
                        <a:pt x="35172" y="28538"/>
                      </a:lnTo>
                      <a:lnTo>
                        <a:pt x="35172" y="0"/>
                      </a:lnTo>
                      <a:lnTo>
                        <a:pt x="22844" y="0"/>
                      </a:lnTo>
                      <a:lnTo>
                        <a:pt x="22844" y="28538"/>
                      </a:lnTo>
                      <a:lnTo>
                        <a:pt x="0" y="28538"/>
                      </a:ln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20000" y="28538"/>
                      </a:lnTo>
                      <a:cubicBezTo>
                        <a:pt x="120000" y="28538"/>
                        <a:pt x="97150" y="28538"/>
                        <a:pt x="97150" y="285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2" name="CustomShape 25"/>
                <p:cNvSpPr/>
                <p:nvPr/>
              </p:nvSpPr>
              <p:spPr>
                <a:xfrm>
                  <a:off x="9866160" y="3783600"/>
                  <a:ext cx="325440" cy="180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0" y="0"/>
                        <a:pt x="0" y="120000"/>
                        <a:pt x="0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3" name="CustomShape 26"/>
                <p:cNvSpPr/>
                <p:nvPr/>
              </p:nvSpPr>
              <p:spPr>
                <a:xfrm>
                  <a:off x="9931320" y="3484440"/>
                  <a:ext cx="29880" cy="2988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59972" y="29694"/>
                      </a:moveTo>
                      <a:cubicBezTo>
                        <a:pt x="76672" y="29694"/>
                        <a:pt x="90305" y="43294"/>
                        <a:pt x="90305" y="60000"/>
                      </a:cubicBezTo>
                      <a:cubicBezTo>
                        <a:pt x="90305" y="76705"/>
                        <a:pt x="76672" y="90305"/>
                        <a:pt x="59972" y="90305"/>
                      </a:cubicBezTo>
                      <a:cubicBezTo>
                        <a:pt x="43266" y="90305"/>
                        <a:pt x="29694" y="76705"/>
                        <a:pt x="29694" y="60000"/>
                      </a:cubicBezTo>
                      <a:cubicBezTo>
                        <a:pt x="29694" y="43294"/>
                        <a:pt x="43266" y="29694"/>
                        <a:pt x="59972" y="29694"/>
                      </a:cubicBezTo>
                      <a:close/>
                      <a:moveTo>
                        <a:pt x="59972" y="120000"/>
                      </a:moveTo>
                      <a:cubicBezTo>
                        <a:pt x="93027" y="120000"/>
                        <a:pt x="120000" y="93088"/>
                        <a:pt x="120000" y="60000"/>
                      </a:cubicBezTo>
                      <a:cubicBezTo>
                        <a:pt x="120000" y="26911"/>
                        <a:pt x="93027" y="0"/>
                        <a:pt x="59972" y="0"/>
                      </a:cubicBezTo>
                      <a:cubicBezTo>
                        <a:pt x="26911" y="0"/>
                        <a:pt x="0" y="26911"/>
                        <a:pt x="0" y="60000"/>
                      </a:cubicBezTo>
                      <a:cubicBezTo>
                        <a:pt x="0" y="93088"/>
                        <a:pt x="26911" y="120000"/>
                        <a:pt x="59972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4" name="CustomShape 27"/>
                <p:cNvSpPr/>
                <p:nvPr/>
              </p:nvSpPr>
              <p:spPr>
                <a:xfrm>
                  <a:off x="10015560" y="3484440"/>
                  <a:ext cx="29880" cy="2988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59972" y="29694"/>
                      </a:moveTo>
                      <a:cubicBezTo>
                        <a:pt x="76672" y="29694"/>
                        <a:pt x="90305" y="43294"/>
                        <a:pt x="90305" y="60000"/>
                      </a:cubicBezTo>
                      <a:cubicBezTo>
                        <a:pt x="90305" y="76705"/>
                        <a:pt x="76672" y="90305"/>
                        <a:pt x="59972" y="90305"/>
                      </a:cubicBezTo>
                      <a:cubicBezTo>
                        <a:pt x="43266" y="90305"/>
                        <a:pt x="29694" y="76705"/>
                        <a:pt x="29694" y="60000"/>
                      </a:cubicBezTo>
                      <a:cubicBezTo>
                        <a:pt x="29694" y="43294"/>
                        <a:pt x="43266" y="29694"/>
                        <a:pt x="59972" y="29694"/>
                      </a:cubicBezTo>
                      <a:close/>
                      <a:moveTo>
                        <a:pt x="59972" y="120000"/>
                      </a:moveTo>
                      <a:cubicBezTo>
                        <a:pt x="93027" y="120000"/>
                        <a:pt x="120000" y="93088"/>
                        <a:pt x="120000" y="60000"/>
                      </a:cubicBezTo>
                      <a:cubicBezTo>
                        <a:pt x="120000" y="26911"/>
                        <a:pt x="93027" y="0"/>
                        <a:pt x="59972" y="0"/>
                      </a:cubicBezTo>
                      <a:cubicBezTo>
                        <a:pt x="26911" y="0"/>
                        <a:pt x="0" y="26911"/>
                        <a:pt x="0" y="60000"/>
                      </a:cubicBezTo>
                      <a:cubicBezTo>
                        <a:pt x="0" y="93088"/>
                        <a:pt x="26911" y="120000"/>
                        <a:pt x="59972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5" name="CustomShape 28"/>
                <p:cNvSpPr/>
                <p:nvPr/>
              </p:nvSpPr>
              <p:spPr>
                <a:xfrm>
                  <a:off x="10109160" y="3484440"/>
                  <a:ext cx="29880" cy="29880"/>
                </a:xfrm>
                <a:custGeom>
                  <a:avLst/>
                  <a:gdLst/>
                  <a:ahLst/>
                  <a:rect l="l" t="t" r="r" b="b"/>
                  <a:pathLst>
                    <a:path w="120000" h="120000">
                      <a:moveTo>
                        <a:pt x="59972" y="29694"/>
                      </a:moveTo>
                      <a:cubicBezTo>
                        <a:pt x="76672" y="29694"/>
                        <a:pt x="90305" y="43294"/>
                        <a:pt x="90305" y="60000"/>
                      </a:cubicBezTo>
                      <a:cubicBezTo>
                        <a:pt x="90305" y="76705"/>
                        <a:pt x="76672" y="90305"/>
                        <a:pt x="59972" y="90305"/>
                      </a:cubicBezTo>
                      <a:cubicBezTo>
                        <a:pt x="43266" y="90305"/>
                        <a:pt x="29694" y="76705"/>
                        <a:pt x="29694" y="60000"/>
                      </a:cubicBezTo>
                      <a:cubicBezTo>
                        <a:pt x="29694" y="43294"/>
                        <a:pt x="43266" y="29694"/>
                        <a:pt x="59972" y="29694"/>
                      </a:cubicBezTo>
                      <a:close/>
                      <a:moveTo>
                        <a:pt x="59972" y="120000"/>
                      </a:moveTo>
                      <a:cubicBezTo>
                        <a:pt x="93027" y="120000"/>
                        <a:pt x="120000" y="93088"/>
                        <a:pt x="120000" y="60000"/>
                      </a:cubicBezTo>
                      <a:cubicBezTo>
                        <a:pt x="120000" y="26911"/>
                        <a:pt x="93027" y="0"/>
                        <a:pt x="59972" y="0"/>
                      </a:cubicBezTo>
                      <a:cubicBezTo>
                        <a:pt x="26911" y="0"/>
                        <a:pt x="0" y="26911"/>
                        <a:pt x="0" y="60000"/>
                      </a:cubicBezTo>
                      <a:cubicBezTo>
                        <a:pt x="0" y="93088"/>
                        <a:pt x="26911" y="120000"/>
                        <a:pt x="59972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96" name="Group 29"/>
            <p:cNvGrpSpPr/>
            <p:nvPr/>
          </p:nvGrpSpPr>
          <p:grpSpPr>
            <a:xfrm>
              <a:off x="7781040" y="3353040"/>
              <a:ext cx="563760" cy="563760"/>
              <a:chOff x="7781040" y="3353040"/>
              <a:chExt cx="563760" cy="563760"/>
            </a:xfrm>
          </p:grpSpPr>
          <p:sp>
            <p:nvSpPr>
              <p:cNvPr id="397" name="CustomShape 30"/>
              <p:cNvSpPr/>
              <p:nvPr/>
            </p:nvSpPr>
            <p:spPr>
              <a:xfrm>
                <a:off x="7781040" y="3353040"/>
                <a:ext cx="563760" cy="563760"/>
              </a:xfrm>
              <a:prstGeom prst="ellipse">
                <a:avLst/>
              </a:prstGeom>
              <a:solidFill>
                <a:srgbClr val="808080"/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" name="CustomShape 31"/>
              <p:cNvSpPr/>
              <p:nvPr/>
            </p:nvSpPr>
            <p:spPr>
              <a:xfrm>
                <a:off x="7893360" y="3520080"/>
                <a:ext cx="339120" cy="228960"/>
              </a:xfrm>
              <a:custGeom>
                <a:avLst/>
                <a:gdLst/>
                <a:ahLst/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7" y="364067"/>
                    </a:lnTo>
                    <a:lnTo>
                      <a:pt x="394917" y="374200"/>
                    </a:lnTo>
                    <a:cubicBezTo>
                      <a:pt x="394917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11412" y="303360"/>
                    </a:moveTo>
                    <a:lnTo>
                      <a:pt x="192442" y="303360"/>
                    </a:lnTo>
                    <a:cubicBezTo>
                      <a:pt x="198497" y="303360"/>
                      <a:pt x="202593" y="307446"/>
                      <a:pt x="202593" y="313486"/>
                    </a:cubicBezTo>
                    <a:cubicBezTo>
                      <a:pt x="202593" y="319526"/>
                      <a:pt x="198497" y="323612"/>
                      <a:pt x="192442" y="323612"/>
                    </a:cubicBezTo>
                    <a:lnTo>
                      <a:pt x="111412" y="323612"/>
                    </a:lnTo>
                    <a:cubicBezTo>
                      <a:pt x="105268" y="323612"/>
                      <a:pt x="101261" y="319526"/>
                      <a:pt x="101261" y="313486"/>
                    </a:cubicBezTo>
                    <a:cubicBezTo>
                      <a:pt x="101261" y="307446"/>
                      <a:pt x="105268" y="303360"/>
                      <a:pt x="111412" y="303360"/>
                    </a:cubicBezTo>
                    <a:close/>
                    <a:moveTo>
                      <a:pt x="212645" y="262926"/>
                    </a:moveTo>
                    <a:lnTo>
                      <a:pt x="243067" y="262926"/>
                    </a:lnTo>
                    <a:cubicBezTo>
                      <a:pt x="249115" y="262926"/>
                      <a:pt x="253118" y="267012"/>
                      <a:pt x="253118" y="273052"/>
                    </a:cubicBezTo>
                    <a:cubicBezTo>
                      <a:pt x="253118" y="279092"/>
                      <a:pt x="249115" y="283178"/>
                      <a:pt x="243067" y="283178"/>
                    </a:cubicBezTo>
                    <a:lnTo>
                      <a:pt x="212645" y="283178"/>
                    </a:lnTo>
                    <a:cubicBezTo>
                      <a:pt x="206596" y="283178"/>
                      <a:pt x="202593" y="279092"/>
                      <a:pt x="202593" y="273052"/>
                    </a:cubicBezTo>
                    <a:cubicBezTo>
                      <a:pt x="202593" y="267012"/>
                      <a:pt x="206596" y="262926"/>
                      <a:pt x="212645" y="262926"/>
                    </a:cubicBezTo>
                    <a:close/>
                    <a:moveTo>
                      <a:pt x="111410" y="262926"/>
                    </a:moveTo>
                    <a:lnTo>
                      <a:pt x="131618" y="262926"/>
                    </a:lnTo>
                    <a:cubicBezTo>
                      <a:pt x="137671" y="262926"/>
                      <a:pt x="141766" y="267012"/>
                      <a:pt x="141766" y="273052"/>
                    </a:cubicBezTo>
                    <a:cubicBezTo>
                      <a:pt x="141766" y="279092"/>
                      <a:pt x="137671" y="283178"/>
                      <a:pt x="131618" y="283178"/>
                    </a:cubicBezTo>
                    <a:lnTo>
                      <a:pt x="111410" y="283178"/>
                    </a:lnTo>
                    <a:cubicBezTo>
                      <a:pt x="105267" y="283178"/>
                      <a:pt x="101261" y="279092"/>
                      <a:pt x="101261" y="273052"/>
                    </a:cubicBezTo>
                    <a:cubicBezTo>
                      <a:pt x="101261" y="267012"/>
                      <a:pt x="105267" y="262926"/>
                      <a:pt x="111410" y="262926"/>
                    </a:cubicBezTo>
                    <a:close/>
                    <a:moveTo>
                      <a:pt x="506325" y="60757"/>
                    </a:moveTo>
                    <a:cubicBezTo>
                      <a:pt x="512376" y="60757"/>
                      <a:pt x="516469" y="64756"/>
                      <a:pt x="516469" y="70799"/>
                    </a:cubicBezTo>
                    <a:lnTo>
                      <a:pt x="516469" y="293230"/>
                    </a:lnTo>
                    <a:cubicBezTo>
                      <a:pt x="516469" y="299362"/>
                      <a:pt x="512376" y="303361"/>
                      <a:pt x="506325" y="303361"/>
                    </a:cubicBezTo>
                    <a:cubicBezTo>
                      <a:pt x="500275" y="303361"/>
                      <a:pt x="496181" y="299362"/>
                      <a:pt x="496181" y="293230"/>
                    </a:cubicBezTo>
                    <a:lnTo>
                      <a:pt x="496181" y="283189"/>
                    </a:lnTo>
                    <a:lnTo>
                      <a:pt x="425352" y="283189"/>
                    </a:lnTo>
                    <a:cubicBezTo>
                      <a:pt x="419212" y="283189"/>
                      <a:pt x="415208" y="279101"/>
                      <a:pt x="415208" y="273058"/>
                    </a:cubicBezTo>
                    <a:cubicBezTo>
                      <a:pt x="415208" y="267015"/>
                      <a:pt x="419212" y="262927"/>
                      <a:pt x="425352" y="262927"/>
                    </a:cubicBezTo>
                    <a:lnTo>
                      <a:pt x="496181" y="262927"/>
                    </a:lnTo>
                    <a:lnTo>
                      <a:pt x="496181" y="222493"/>
                    </a:lnTo>
                    <a:lnTo>
                      <a:pt x="455695" y="222493"/>
                    </a:lnTo>
                    <a:cubicBezTo>
                      <a:pt x="449644" y="222493"/>
                      <a:pt x="445551" y="218405"/>
                      <a:pt x="445551" y="212362"/>
                    </a:cubicBezTo>
                    <a:cubicBezTo>
                      <a:pt x="445551" y="206320"/>
                      <a:pt x="449644" y="202232"/>
                      <a:pt x="455695" y="202232"/>
                    </a:cubicBezTo>
                    <a:lnTo>
                      <a:pt x="496181" y="202232"/>
                    </a:lnTo>
                    <a:lnTo>
                      <a:pt x="496181" y="161798"/>
                    </a:lnTo>
                    <a:lnTo>
                      <a:pt x="354433" y="161798"/>
                    </a:lnTo>
                    <a:cubicBezTo>
                      <a:pt x="348382" y="161798"/>
                      <a:pt x="344289" y="157799"/>
                      <a:pt x="344289" y="151756"/>
                    </a:cubicBezTo>
                    <a:cubicBezTo>
                      <a:pt x="344289" y="145624"/>
                      <a:pt x="348382" y="141625"/>
                      <a:pt x="354433" y="141625"/>
                    </a:cubicBezTo>
                    <a:lnTo>
                      <a:pt x="496181" y="141625"/>
                    </a:lnTo>
                    <a:lnTo>
                      <a:pt x="496181" y="101191"/>
                    </a:lnTo>
                    <a:lnTo>
                      <a:pt x="425352" y="101191"/>
                    </a:lnTo>
                    <a:cubicBezTo>
                      <a:pt x="419212" y="101191"/>
                      <a:pt x="415208" y="97103"/>
                      <a:pt x="415208" y="91060"/>
                    </a:cubicBezTo>
                    <a:cubicBezTo>
                      <a:pt x="415208" y="85018"/>
                      <a:pt x="419212" y="80930"/>
                      <a:pt x="425352" y="80930"/>
                    </a:cubicBezTo>
                    <a:lnTo>
                      <a:pt x="496181" y="80930"/>
                    </a:lnTo>
                    <a:lnTo>
                      <a:pt x="496181" y="70799"/>
                    </a:lnTo>
                    <a:cubicBezTo>
                      <a:pt x="496181" y="64756"/>
                      <a:pt x="500275" y="60757"/>
                      <a:pt x="506325" y="60757"/>
                    </a:cubicBezTo>
                    <a:close/>
                    <a:moveTo>
                      <a:pt x="151927" y="40505"/>
                    </a:moveTo>
                    <a:cubicBezTo>
                      <a:pt x="157982" y="40505"/>
                      <a:pt x="161989" y="44593"/>
                      <a:pt x="161989" y="50635"/>
                    </a:cubicBezTo>
                    <a:lnTo>
                      <a:pt x="161989" y="61742"/>
                    </a:lnTo>
                    <a:cubicBezTo>
                      <a:pt x="185408" y="66274"/>
                      <a:pt x="202593" y="86445"/>
                      <a:pt x="202593" y="111236"/>
                    </a:cubicBezTo>
                    <a:cubicBezTo>
                      <a:pt x="202593" y="117367"/>
                      <a:pt x="198497" y="121366"/>
                      <a:pt x="192442" y="121366"/>
                    </a:cubicBezTo>
                    <a:cubicBezTo>
                      <a:pt x="186387" y="121366"/>
                      <a:pt x="182291" y="117367"/>
                      <a:pt x="182291" y="111236"/>
                    </a:cubicBezTo>
                    <a:cubicBezTo>
                      <a:pt x="182291" y="94086"/>
                      <a:pt x="169113" y="80935"/>
                      <a:pt x="151927" y="80935"/>
                    </a:cubicBezTo>
                    <a:cubicBezTo>
                      <a:pt x="142756" y="80935"/>
                      <a:pt x="134653" y="85023"/>
                      <a:pt x="128598" y="92043"/>
                    </a:cubicBezTo>
                    <a:cubicBezTo>
                      <a:pt x="125570" y="95064"/>
                      <a:pt x="124502" y="99151"/>
                      <a:pt x="125570" y="103150"/>
                    </a:cubicBezTo>
                    <a:cubicBezTo>
                      <a:pt x="125570" y="107237"/>
                      <a:pt x="128598" y="111236"/>
                      <a:pt x="131625" y="114346"/>
                    </a:cubicBezTo>
                    <a:lnTo>
                      <a:pt x="184339" y="155753"/>
                    </a:lnTo>
                    <a:cubicBezTo>
                      <a:pt x="192442" y="161796"/>
                      <a:pt x="197518" y="170948"/>
                      <a:pt x="198497" y="181078"/>
                    </a:cubicBezTo>
                    <a:cubicBezTo>
                      <a:pt x="199477" y="191119"/>
                      <a:pt x="196449" y="200271"/>
                      <a:pt x="190394" y="207291"/>
                    </a:cubicBezTo>
                    <a:cubicBezTo>
                      <a:pt x="183182" y="215288"/>
                      <a:pt x="174010" y="220175"/>
                      <a:pt x="161989" y="221775"/>
                    </a:cubicBezTo>
                    <a:lnTo>
                      <a:pt x="161989" y="232615"/>
                    </a:lnTo>
                    <a:cubicBezTo>
                      <a:pt x="161989" y="238658"/>
                      <a:pt x="157982" y="242745"/>
                      <a:pt x="151927" y="242745"/>
                    </a:cubicBezTo>
                    <a:cubicBezTo>
                      <a:pt x="145783" y="242745"/>
                      <a:pt x="141776" y="238658"/>
                      <a:pt x="141776" y="232615"/>
                    </a:cubicBezTo>
                    <a:lnTo>
                      <a:pt x="141776" y="221508"/>
                    </a:lnTo>
                    <a:cubicBezTo>
                      <a:pt x="118358" y="217154"/>
                      <a:pt x="101261" y="197872"/>
                      <a:pt x="101261" y="173969"/>
                    </a:cubicBezTo>
                    <a:cubicBezTo>
                      <a:pt x="101261" y="167927"/>
                      <a:pt x="105268" y="163840"/>
                      <a:pt x="111412" y="163840"/>
                    </a:cubicBezTo>
                    <a:cubicBezTo>
                      <a:pt x="117467" y="163840"/>
                      <a:pt x="121474" y="167927"/>
                      <a:pt x="121474" y="173969"/>
                    </a:cubicBezTo>
                    <a:cubicBezTo>
                      <a:pt x="121474" y="190141"/>
                      <a:pt x="134653" y="202226"/>
                      <a:pt x="151927" y="202226"/>
                    </a:cubicBezTo>
                    <a:cubicBezTo>
                      <a:pt x="163058" y="202226"/>
                      <a:pt x="170092" y="199205"/>
                      <a:pt x="175168" y="194140"/>
                    </a:cubicBezTo>
                    <a:cubicBezTo>
                      <a:pt x="178195" y="191119"/>
                      <a:pt x="179264" y="187120"/>
                      <a:pt x="178195" y="183033"/>
                    </a:cubicBezTo>
                    <a:cubicBezTo>
                      <a:pt x="178195" y="179034"/>
                      <a:pt x="175168" y="174947"/>
                      <a:pt x="172140" y="171926"/>
                    </a:cubicBezTo>
                    <a:lnTo>
                      <a:pt x="119515" y="130518"/>
                    </a:lnTo>
                    <a:cubicBezTo>
                      <a:pt x="111412" y="124387"/>
                      <a:pt x="106337" y="115323"/>
                      <a:pt x="105268" y="105193"/>
                    </a:cubicBezTo>
                    <a:cubicBezTo>
                      <a:pt x="104289" y="95064"/>
                      <a:pt x="107316" y="86000"/>
                      <a:pt x="113371" y="78892"/>
                    </a:cubicBezTo>
                    <a:cubicBezTo>
                      <a:pt x="120406" y="69562"/>
                      <a:pt x="130557" y="63786"/>
                      <a:pt x="141776" y="61653"/>
                    </a:cubicBezTo>
                    <a:lnTo>
                      <a:pt x="141776" y="50635"/>
                    </a:lnTo>
                    <a:cubicBezTo>
                      <a:pt x="141776" y="44593"/>
                      <a:pt x="145783" y="40505"/>
                      <a:pt x="151927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9" y="343802"/>
                    </a:lnTo>
                    <a:lnTo>
                      <a:pt x="546849" y="30309"/>
                    </a:lnTo>
                    <a:cubicBezTo>
                      <a:pt x="546849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3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8" y="343802"/>
                    </a:lnTo>
                    <a:lnTo>
                      <a:pt x="40498" y="30309"/>
                    </a:lnTo>
                    <a:cubicBezTo>
                      <a:pt x="40498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99" name="Group 32"/>
            <p:cNvGrpSpPr/>
            <p:nvPr/>
          </p:nvGrpSpPr>
          <p:grpSpPr>
            <a:xfrm>
              <a:off x="3838320" y="3353040"/>
              <a:ext cx="563760" cy="563760"/>
              <a:chOff x="3838320" y="3353040"/>
              <a:chExt cx="563760" cy="563760"/>
            </a:xfrm>
          </p:grpSpPr>
          <p:sp>
            <p:nvSpPr>
              <p:cNvPr id="400" name="CustomShape 33"/>
              <p:cNvSpPr/>
              <p:nvPr/>
            </p:nvSpPr>
            <p:spPr>
              <a:xfrm>
                <a:off x="3838320" y="3353040"/>
                <a:ext cx="563760" cy="563760"/>
              </a:xfrm>
              <a:prstGeom prst="ellipse">
                <a:avLst/>
              </a:prstGeom>
              <a:solidFill>
                <a:srgbClr val="808080"/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" name="CustomShape 34"/>
              <p:cNvSpPr/>
              <p:nvPr/>
            </p:nvSpPr>
            <p:spPr>
              <a:xfrm>
                <a:off x="3950640" y="3516840"/>
                <a:ext cx="339120" cy="236160"/>
              </a:xfrm>
              <a:custGeom>
                <a:avLst/>
                <a:gdLst/>
                <a:ahLst/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02" name="Group 35"/>
            <p:cNvGrpSpPr/>
            <p:nvPr/>
          </p:nvGrpSpPr>
          <p:grpSpPr>
            <a:xfrm>
              <a:off x="670320" y="4086000"/>
              <a:ext cx="2955960" cy="1495440"/>
              <a:chOff x="670320" y="4086000"/>
              <a:chExt cx="2955960" cy="1495440"/>
            </a:xfrm>
          </p:grpSpPr>
          <p:sp>
            <p:nvSpPr>
              <p:cNvPr id="403" name="CustomShape 36"/>
              <p:cNvSpPr/>
              <p:nvPr/>
            </p:nvSpPr>
            <p:spPr>
              <a:xfrm>
                <a:off x="670320" y="4086000"/>
                <a:ext cx="2955960" cy="434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b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Windows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04" name="CustomShape 37"/>
              <p:cNvSpPr/>
              <p:nvPr/>
            </p:nvSpPr>
            <p:spPr>
              <a:xfrm>
                <a:off x="670320" y="4527720"/>
                <a:ext cx="2955960" cy="105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rmAutofit/>
              </a:bodyPr>
              <a:p>
                <a:pPr algn="ctr">
                  <a:lnSpc>
                    <a:spcPct val="150000"/>
                  </a:lnSpc>
                </a:pP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可在运行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Windows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系统的计算机上安装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ThingBoard</a:t>
                </a:r>
                <a:endParaRPr b="0" lang="en-US" sz="1100" spc="-1" strike="noStrike">
                  <a:latin typeface="Arial"/>
                </a:endParaRPr>
              </a:p>
            </p:txBody>
          </p:sp>
        </p:grpSp>
        <p:grpSp>
          <p:nvGrpSpPr>
            <p:cNvPr id="405" name="Group 38"/>
            <p:cNvGrpSpPr/>
            <p:nvPr/>
          </p:nvGrpSpPr>
          <p:grpSpPr>
            <a:xfrm>
              <a:off x="8555400" y="4086000"/>
              <a:ext cx="2955960" cy="1495440"/>
              <a:chOff x="8555400" y="4086000"/>
              <a:chExt cx="2955960" cy="1495440"/>
            </a:xfrm>
          </p:grpSpPr>
          <p:sp>
            <p:nvSpPr>
              <p:cNvPr id="406" name="CustomShape 39"/>
              <p:cNvSpPr/>
              <p:nvPr/>
            </p:nvSpPr>
            <p:spPr>
              <a:xfrm>
                <a:off x="8555400" y="4086000"/>
                <a:ext cx="2955960" cy="434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b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Raspberry Pi 3 Model B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07" name="CustomShape 40"/>
              <p:cNvSpPr/>
              <p:nvPr/>
            </p:nvSpPr>
            <p:spPr>
              <a:xfrm>
                <a:off x="8555400" y="4527720"/>
                <a:ext cx="2955960" cy="105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rmAutofit/>
              </a:bodyPr>
              <a:p>
                <a:pPr algn="ctr">
                  <a:lnSpc>
                    <a:spcPct val="150000"/>
                  </a:lnSpc>
                </a:pP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在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Raspberry Pi 3 Model B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上安装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Cassandra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和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Thingboard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服务器</a:t>
                </a:r>
                <a:endParaRPr b="0" lang="en-US" sz="1100" spc="-1" strike="noStrike">
                  <a:latin typeface="Arial"/>
                </a:endParaRPr>
              </a:p>
            </p:txBody>
          </p:sp>
        </p:grpSp>
        <p:grpSp>
          <p:nvGrpSpPr>
            <p:cNvPr id="408" name="Group 41"/>
            <p:cNvGrpSpPr/>
            <p:nvPr/>
          </p:nvGrpSpPr>
          <p:grpSpPr>
            <a:xfrm>
              <a:off x="4613040" y="4086000"/>
              <a:ext cx="2955960" cy="1495440"/>
              <a:chOff x="4613040" y="4086000"/>
              <a:chExt cx="2955960" cy="1495440"/>
            </a:xfrm>
          </p:grpSpPr>
          <p:sp>
            <p:nvSpPr>
              <p:cNvPr id="409" name="CustomShape 42"/>
              <p:cNvSpPr/>
              <p:nvPr/>
            </p:nvSpPr>
            <p:spPr>
              <a:xfrm>
                <a:off x="4613040" y="4086000"/>
                <a:ext cx="2955960" cy="434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b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Linux</a:t>
                </a:r>
                <a:r>
                  <a:rPr b="1" lang="en-US" sz="20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（</a:t>
                </a:r>
                <a:r>
                  <a:rPr b="1" lang="en-US" sz="20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Ubuntu/CenOS</a:t>
                </a:r>
                <a:r>
                  <a:rPr b="1" lang="en-US" sz="20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）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10" name="CustomShape 43"/>
              <p:cNvSpPr/>
              <p:nvPr/>
            </p:nvSpPr>
            <p:spPr>
              <a:xfrm>
                <a:off x="4613040" y="4527720"/>
                <a:ext cx="2955960" cy="105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rmAutofit/>
              </a:bodyPr>
              <a:p>
                <a:pPr algn="ctr">
                  <a:lnSpc>
                    <a:spcPct val="150000"/>
                  </a:lnSpc>
                </a:pP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可在运行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Linux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的机器上安装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ThingBoard</a:t>
                </a:r>
                <a:endParaRPr b="0" lang="en-US" sz="1100" spc="-1" strike="noStrike">
                  <a:latin typeface="Arial"/>
                </a:endParaRPr>
              </a:p>
            </p:txBody>
          </p:sp>
        </p:grpSp>
        <p:grpSp>
          <p:nvGrpSpPr>
            <p:cNvPr id="411" name="Group 44"/>
            <p:cNvGrpSpPr/>
            <p:nvPr/>
          </p:nvGrpSpPr>
          <p:grpSpPr>
            <a:xfrm>
              <a:off x="2642400" y="1674000"/>
              <a:ext cx="2955960" cy="1495440"/>
              <a:chOff x="2642400" y="1674000"/>
              <a:chExt cx="2955960" cy="1495440"/>
            </a:xfrm>
          </p:grpSpPr>
          <p:sp>
            <p:nvSpPr>
              <p:cNvPr id="412" name="CustomShape 45"/>
              <p:cNvSpPr/>
              <p:nvPr/>
            </p:nvSpPr>
            <p:spPr>
              <a:xfrm>
                <a:off x="2642400" y="1674000"/>
                <a:ext cx="2955960" cy="434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b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安装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13" name="CustomShape 46"/>
              <p:cNvSpPr/>
              <p:nvPr/>
            </p:nvSpPr>
            <p:spPr>
              <a:xfrm>
                <a:off x="2642400" y="2115720"/>
                <a:ext cx="2955960" cy="105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rmAutofit/>
              </a:bodyPr>
              <a:p>
                <a:pPr algn="ctr">
                  <a:lnSpc>
                    <a:spcPct val="150000"/>
                  </a:lnSpc>
                </a:pP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ThingsBoard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提供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docker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镜像，以简化大多数场景的安装。</a:t>
                </a:r>
                <a:endParaRPr b="0" lang="en-US" sz="1100" spc="-1" strike="noStrike">
                  <a:latin typeface="Arial"/>
                </a:endParaRPr>
              </a:p>
            </p:txBody>
          </p:sp>
        </p:grpSp>
        <p:grpSp>
          <p:nvGrpSpPr>
            <p:cNvPr id="414" name="Group 47"/>
            <p:cNvGrpSpPr/>
            <p:nvPr/>
          </p:nvGrpSpPr>
          <p:grpSpPr>
            <a:xfrm>
              <a:off x="6584760" y="1674000"/>
              <a:ext cx="2955960" cy="1495440"/>
              <a:chOff x="6584760" y="1674000"/>
              <a:chExt cx="2955960" cy="1495440"/>
            </a:xfrm>
          </p:grpSpPr>
          <p:sp>
            <p:nvSpPr>
              <p:cNvPr id="415" name="CustomShape 48"/>
              <p:cNvSpPr/>
              <p:nvPr/>
            </p:nvSpPr>
            <p:spPr>
              <a:xfrm>
                <a:off x="6584760" y="1674000"/>
                <a:ext cx="2955960" cy="434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b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部署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16" name="CustomShape 49"/>
              <p:cNvSpPr/>
              <p:nvPr/>
            </p:nvSpPr>
            <p:spPr>
              <a:xfrm>
                <a:off x="6584760" y="2115720"/>
                <a:ext cx="2955960" cy="105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rmAutofit/>
              </a:bodyPr>
              <a:p>
                <a:pPr algn="ctr">
                  <a:lnSpc>
                    <a:spcPct val="150000"/>
                  </a:lnSpc>
                </a:pP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可以在云端，本地或本地笔记本电脑，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PC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甚至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Raspberry Pi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上托管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ThingsBoard</a:t>
                </a:r>
                <a:r>
                  <a:rPr b="0" lang="en-US" sz="1100" spc="-1" strike="noStrike">
                    <a:solidFill>
                      <a:srgbClr val="000000"/>
                    </a:solidFill>
                    <a:latin typeface="Arial"/>
                    <a:ea typeface="微软雅黑"/>
                  </a:rPr>
                  <a:t>。</a:t>
                </a:r>
                <a:endParaRPr b="0" lang="en-US" sz="1100" spc="-1" strike="noStrike">
                  <a:latin typeface="Arial"/>
                </a:endParaRPr>
              </a:p>
            </p:txBody>
          </p:sp>
        </p:grpSp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微软雅黑"/>
              </a:rPr>
              <a:t>介绍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669960" y="6240600"/>
            <a:ext cx="4132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0" name="Group 4"/>
          <p:cNvGrpSpPr/>
          <p:nvPr/>
        </p:nvGrpSpPr>
        <p:grpSpPr>
          <a:xfrm>
            <a:off x="3858480" y="2819520"/>
            <a:ext cx="4482000" cy="1646280"/>
            <a:chOff x="3858480" y="2819520"/>
            <a:chExt cx="4482000" cy="1646280"/>
          </a:xfrm>
        </p:grpSpPr>
        <p:sp>
          <p:nvSpPr>
            <p:cNvPr id="421" name="CustomShape 5"/>
            <p:cNvSpPr/>
            <p:nvPr/>
          </p:nvSpPr>
          <p:spPr>
            <a:xfrm rot="5400000">
              <a:off x="7515360" y="3640680"/>
              <a:ext cx="1074960" cy="574920"/>
            </a:xfrm>
            <a:custGeom>
              <a:avLst/>
              <a:gdLst/>
              <a:ahLst/>
              <a:rect l="l" t="t" r="r" b="b"/>
              <a:pathLst>
                <a:path w="920" h="396">
                  <a:moveTo>
                    <a:pt x="462" y="0"/>
                  </a:moveTo>
                  <a:lnTo>
                    <a:pt x="0" y="396"/>
                  </a:lnTo>
                  <a:lnTo>
                    <a:pt x="462" y="396"/>
                  </a:lnTo>
                  <a:lnTo>
                    <a:pt x="920" y="396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6"/>
            <p:cNvSpPr/>
            <p:nvPr/>
          </p:nvSpPr>
          <p:spPr>
            <a:xfrm>
              <a:off x="5390280" y="3633480"/>
              <a:ext cx="2360880" cy="566280"/>
            </a:xfrm>
            <a:custGeom>
              <a:avLst/>
              <a:gdLst/>
              <a:ahLst/>
              <a:rect l="l" t="t" r="r" b="b"/>
              <a:pathLst>
                <a:path w="1874" h="454">
                  <a:moveTo>
                    <a:pt x="1874" y="454"/>
                  </a:moveTo>
                  <a:lnTo>
                    <a:pt x="1874" y="229"/>
                  </a:lnTo>
                  <a:lnTo>
                    <a:pt x="1874" y="0"/>
                  </a:lnTo>
                  <a:lnTo>
                    <a:pt x="1222" y="0"/>
                  </a:lnTo>
                  <a:lnTo>
                    <a:pt x="1222" y="0"/>
                  </a:lnTo>
                  <a:lnTo>
                    <a:pt x="444" y="0"/>
                  </a:lnTo>
                  <a:lnTo>
                    <a:pt x="0" y="454"/>
                  </a:lnTo>
                  <a:lnTo>
                    <a:pt x="1874" y="45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功能特点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3" name="CustomShape 7"/>
            <p:cNvSpPr/>
            <p:nvPr/>
          </p:nvSpPr>
          <p:spPr>
            <a:xfrm>
              <a:off x="4433400" y="3056400"/>
              <a:ext cx="2528280" cy="566280"/>
            </a:xfrm>
            <a:custGeom>
              <a:avLst/>
              <a:gdLst/>
              <a:ahLst/>
              <a:rect l="l" t="t" r="r" b="b"/>
              <a:pathLst>
                <a:path w="2085" h="454">
                  <a:moveTo>
                    <a:pt x="2085" y="454"/>
                  </a:moveTo>
                  <a:lnTo>
                    <a:pt x="1641" y="0"/>
                  </a:lnTo>
                  <a:lnTo>
                    <a:pt x="0" y="0"/>
                  </a:lnTo>
                  <a:lnTo>
                    <a:pt x="0" y="227"/>
                  </a:lnTo>
                  <a:lnTo>
                    <a:pt x="0" y="454"/>
                  </a:lnTo>
                  <a:lnTo>
                    <a:pt x="2085" y="454"/>
                  </a:lnTo>
                  <a:close/>
                </a:path>
              </a:pathLst>
            </a:custGeom>
            <a:solidFill>
              <a:srgbClr val="bc364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  <a:ea typeface="微软雅黑"/>
                </a:rPr>
                <a:t>性能特点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4" name="CustomShape 8"/>
            <p:cNvSpPr/>
            <p:nvPr/>
          </p:nvSpPr>
          <p:spPr>
            <a:xfrm rot="5400000">
              <a:off x="3610800" y="3067200"/>
              <a:ext cx="1070280" cy="574920"/>
            </a:xfrm>
            <a:custGeom>
              <a:avLst/>
              <a:gdLst/>
              <a:ahLst/>
              <a:rect l="l" t="t" r="r" b="b"/>
              <a:pathLst>
                <a:path w="916" h="396">
                  <a:moveTo>
                    <a:pt x="916" y="0"/>
                  </a:moveTo>
                  <a:lnTo>
                    <a:pt x="689" y="0"/>
                  </a:lnTo>
                  <a:lnTo>
                    <a:pt x="458" y="0"/>
                  </a:lnTo>
                  <a:lnTo>
                    <a:pt x="227" y="0"/>
                  </a:lnTo>
                  <a:lnTo>
                    <a:pt x="0" y="0"/>
                  </a:lnTo>
                  <a:lnTo>
                    <a:pt x="458" y="39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bb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5" name="CustomShape 9"/>
          <p:cNvSpPr/>
          <p:nvPr/>
        </p:nvSpPr>
        <p:spPr>
          <a:xfrm>
            <a:off x="673200" y="1130400"/>
            <a:ext cx="10838160" cy="5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微软雅黑"/>
              </a:rPr>
              <a:t>特点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6" name="CustomShape 10"/>
          <p:cNvSpPr/>
          <p:nvPr/>
        </p:nvSpPr>
        <p:spPr>
          <a:xfrm>
            <a:off x="673200" y="4129200"/>
            <a:ext cx="3120480" cy="61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没有单点故障，集群中的每个节点都是相同的。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7" name="CustomShape 11"/>
          <p:cNvSpPr/>
          <p:nvPr/>
        </p:nvSpPr>
        <p:spPr>
          <a:xfrm>
            <a:off x="673200" y="5522040"/>
            <a:ext cx="3120480" cy="61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根据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Apache 2.0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许可证授权。可以免费用于个人和商业用途。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8" name="Line 12"/>
          <p:cNvSpPr/>
          <p:nvPr/>
        </p:nvSpPr>
        <p:spPr>
          <a:xfrm>
            <a:off x="650880" y="3863160"/>
            <a:ext cx="3155400" cy="360"/>
          </a:xfrm>
          <a:prstGeom prst="line">
            <a:avLst/>
          </a:prstGeom>
          <a:ln w="3240">
            <a:solidFill>
              <a:srgbClr val="c8cd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13"/>
          <p:cNvSpPr/>
          <p:nvPr/>
        </p:nvSpPr>
        <p:spPr>
          <a:xfrm>
            <a:off x="650880" y="5113080"/>
            <a:ext cx="3155400" cy="360"/>
          </a:xfrm>
          <a:prstGeom prst="line">
            <a:avLst/>
          </a:prstGeom>
          <a:ln w="3240">
            <a:solidFill>
              <a:srgbClr val="c8cd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0" name="Group 14"/>
          <p:cNvGrpSpPr/>
          <p:nvPr/>
        </p:nvGrpSpPr>
        <p:grpSpPr>
          <a:xfrm>
            <a:off x="8385120" y="2343960"/>
            <a:ext cx="3200040" cy="1393200"/>
            <a:chOff x="8385120" y="2343960"/>
            <a:chExt cx="3200040" cy="1393200"/>
          </a:xfrm>
        </p:grpSpPr>
        <p:sp>
          <p:nvSpPr>
            <p:cNvPr id="431" name="CustomShape 15"/>
            <p:cNvSpPr/>
            <p:nvPr/>
          </p:nvSpPr>
          <p:spPr>
            <a:xfrm>
              <a:off x="8385120" y="2343960"/>
              <a:ext cx="3200040" cy="532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rmAutofit/>
            </a:bodyPr>
            <a:p>
              <a:pPr algn="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强大和高效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32" name="CustomShape 16"/>
            <p:cNvSpPr/>
            <p:nvPr/>
          </p:nvSpPr>
          <p:spPr>
            <a:xfrm>
              <a:off x="8385120" y="2884680"/>
              <a:ext cx="3200040" cy="85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rmAutofit/>
            </a:bodyPr>
            <a:p>
              <a:pPr algn="r">
                <a:lnSpc>
                  <a:spcPct val="15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群集中的每个服务器节点都是唯一的。使用集群节点之间的一致散列负载平衡算法实现可伸缩性。支持通过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MQTT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连接的数百万个设备。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433" name="CustomShape 17"/>
          <p:cNvSpPr/>
          <p:nvPr/>
        </p:nvSpPr>
        <p:spPr>
          <a:xfrm>
            <a:off x="8385120" y="4237200"/>
            <a:ext cx="3120480" cy="61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15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数据存储在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Cassandra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数据库等其他数据库中。可以存储和查询时间序列数据，不会丢失数据。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34" name="CustomShape 18"/>
          <p:cNvSpPr/>
          <p:nvPr/>
        </p:nvSpPr>
        <p:spPr>
          <a:xfrm>
            <a:off x="8385120" y="5522040"/>
            <a:ext cx="3120480" cy="61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15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可横向扩展的平台，使用领先的开源技术构建。可自定义的小部件和规则引擎节点轻松添加新功能。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35" name="Line 19"/>
          <p:cNvSpPr/>
          <p:nvPr/>
        </p:nvSpPr>
        <p:spPr>
          <a:xfrm>
            <a:off x="8363160" y="3863160"/>
            <a:ext cx="3155400" cy="360"/>
          </a:xfrm>
          <a:prstGeom prst="line">
            <a:avLst/>
          </a:prstGeom>
          <a:ln w="3240">
            <a:solidFill>
              <a:srgbClr val="c8cd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Line 20"/>
          <p:cNvSpPr/>
          <p:nvPr/>
        </p:nvSpPr>
        <p:spPr>
          <a:xfrm>
            <a:off x="8363160" y="5113080"/>
            <a:ext cx="3155400" cy="360"/>
          </a:xfrm>
          <a:prstGeom prst="line">
            <a:avLst/>
          </a:prstGeom>
          <a:ln w="3240">
            <a:solidFill>
              <a:srgbClr val="c8cd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21"/>
          <p:cNvSpPr/>
          <p:nvPr/>
        </p:nvSpPr>
        <p:spPr>
          <a:xfrm>
            <a:off x="648000" y="3840840"/>
            <a:ext cx="164916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容错性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8" name="CustomShape 22"/>
          <p:cNvSpPr/>
          <p:nvPr/>
        </p:nvSpPr>
        <p:spPr>
          <a:xfrm>
            <a:off x="8496000" y="3863520"/>
            <a:ext cx="128916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持久性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9" name="CustomShape 23"/>
          <p:cNvSpPr/>
          <p:nvPr/>
        </p:nvSpPr>
        <p:spPr>
          <a:xfrm>
            <a:off x="8496000" y="5123880"/>
            <a:ext cx="128916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扩展性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40" name="CustomShape 24"/>
          <p:cNvSpPr/>
          <p:nvPr/>
        </p:nvSpPr>
        <p:spPr>
          <a:xfrm>
            <a:off x="648000" y="5124240"/>
            <a:ext cx="1289160" cy="3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免费使用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41" name="CustomShape 25"/>
          <p:cNvSpPr/>
          <p:nvPr/>
        </p:nvSpPr>
        <p:spPr>
          <a:xfrm>
            <a:off x="656280" y="1728000"/>
            <a:ext cx="3137040" cy="18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微软雅黑"/>
              </a:rPr>
              <a:t>安全性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可以使用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MQTT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（通过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SSL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）或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HTTPS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协议进行传输加密。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微软雅黑"/>
              </a:rPr>
              <a:t>每个设备都具有唯一的访问令牌凭据，用于设置连接。凭证类型是可插入的。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微软雅黑"/>
              </a:rPr>
              <a:t>介绍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物联网平台对比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8610480" y="6240600"/>
            <a:ext cx="290232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4" name="Group 3"/>
          <p:cNvGrpSpPr/>
          <p:nvPr/>
        </p:nvGrpSpPr>
        <p:grpSpPr>
          <a:xfrm>
            <a:off x="21960" y="1176120"/>
            <a:ext cx="10987200" cy="4104000"/>
            <a:chOff x="21960" y="1176120"/>
            <a:chExt cx="10987200" cy="4104000"/>
          </a:xfrm>
        </p:grpSpPr>
        <p:grpSp>
          <p:nvGrpSpPr>
            <p:cNvPr id="445" name="Group 4"/>
            <p:cNvGrpSpPr/>
            <p:nvPr/>
          </p:nvGrpSpPr>
          <p:grpSpPr>
            <a:xfrm>
              <a:off x="8967960" y="1176120"/>
              <a:ext cx="906840" cy="906840"/>
              <a:chOff x="8967960" y="1176120"/>
              <a:chExt cx="906840" cy="906840"/>
            </a:xfrm>
          </p:grpSpPr>
          <p:sp>
            <p:nvSpPr>
              <p:cNvPr id="446" name="CustomShape 5"/>
              <p:cNvSpPr/>
              <p:nvPr/>
            </p:nvSpPr>
            <p:spPr>
              <a:xfrm>
                <a:off x="8967960" y="1176120"/>
                <a:ext cx="906840" cy="906840"/>
              </a:xfrm>
              <a:prstGeom prst="ellipse">
                <a:avLst/>
              </a:prstGeom>
              <a:solidFill>
                <a:srgbClr val="3cbbe7"/>
              </a:solidFill>
              <a:ln w="7632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" name="CustomShape 6"/>
              <p:cNvSpPr/>
              <p:nvPr/>
            </p:nvSpPr>
            <p:spPr>
              <a:xfrm>
                <a:off x="9195840" y="1439640"/>
                <a:ext cx="450720" cy="379800"/>
              </a:xfrm>
              <a:custGeom>
                <a:avLst/>
                <a:gdLst/>
                <a:ahLst/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8" name="CustomShape 7"/>
            <p:cNvSpPr/>
            <p:nvPr/>
          </p:nvSpPr>
          <p:spPr>
            <a:xfrm>
              <a:off x="21960" y="2749680"/>
              <a:ext cx="3191040" cy="54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8"/>
            <p:cNvSpPr/>
            <p:nvPr/>
          </p:nvSpPr>
          <p:spPr>
            <a:xfrm>
              <a:off x="21960" y="2307960"/>
              <a:ext cx="319104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9"/>
            <p:cNvSpPr/>
            <p:nvPr/>
          </p:nvSpPr>
          <p:spPr>
            <a:xfrm>
              <a:off x="7697520" y="2741040"/>
              <a:ext cx="3167640" cy="556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rmAutofit/>
            </a:bodyPr>
            <a:p>
              <a:pPr algn="ctr">
                <a:lnSpc>
                  <a:spcPct val="120000"/>
                </a:lnSpc>
              </a:pP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</a:pP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1" name="CustomShape 10"/>
            <p:cNvSpPr/>
            <p:nvPr/>
          </p:nvSpPr>
          <p:spPr>
            <a:xfrm>
              <a:off x="7841520" y="2301120"/>
              <a:ext cx="3167640" cy="43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物联网平台的对比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2" name="CustomShape 11"/>
            <p:cNvSpPr/>
            <p:nvPr/>
          </p:nvSpPr>
          <p:spPr>
            <a:xfrm>
              <a:off x="8208000" y="3096000"/>
              <a:ext cx="2513520" cy="218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2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具有设备管理功能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</a:pP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支持传输协议</a:t>
              </a: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Mqtt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</a:pP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具有可视化系统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</a:pP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支持</a:t>
              </a: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Cassandra</a:t>
              </a: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、</a:t>
              </a: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PostgreSQL</a:t>
              </a: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等第三方数据库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开源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1500" spc="-1" strike="noStrike">
                <a:latin typeface="Arial"/>
              </a:endParaRPr>
            </a:p>
          </p:txBody>
        </p:sp>
      </p:grp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576000" y="1836000"/>
            <a:ext cx="6608880" cy="297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687920" y="2215080"/>
            <a:ext cx="5411520" cy="8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Thingsboard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微软雅黑"/>
              </a:rPr>
              <a:t>关系结构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4689000" y="3110760"/>
            <a:ext cx="5411520" cy="10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3"/>
          <p:cNvSpPr/>
          <p:nvPr/>
        </p:nvSpPr>
        <p:spPr>
          <a:xfrm>
            <a:off x="3780000" y="2728440"/>
            <a:ext cx="542160" cy="357480"/>
          </a:xfrm>
          <a:prstGeom prst="rect">
            <a:avLst/>
          </a:prstGeom>
          <a:noFill/>
          <a:ln w="117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41" strike="noStrike">
                <a:solidFill>
                  <a:srgbClr val="ffffff"/>
                </a:solidFill>
                <a:latin typeface="Impact"/>
                <a:ea typeface="微软雅黑"/>
              </a:rPr>
              <a:t>/02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669960" y="0"/>
            <a:ext cx="10842840" cy="102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Thingsboard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微软雅黑"/>
              </a:rPr>
              <a:t>关系结构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微软雅黑"/>
              </a:rPr>
              <a:t>概况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1548720" y="3392640"/>
            <a:ext cx="1078560" cy="638640"/>
          </a:xfrm>
          <a:prstGeom prst="roundRect">
            <a:avLst>
              <a:gd name="adj" fmla="val 50000"/>
            </a:avLst>
          </a:prstGeom>
          <a:solidFill>
            <a:srgbClr val="3cb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资产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1513080" y="4437000"/>
            <a:ext cx="1078560" cy="638640"/>
          </a:xfrm>
          <a:prstGeom prst="roundRect">
            <a:avLst>
              <a:gd name="adj" fmla="val 50000"/>
            </a:avLst>
          </a:prstGeom>
          <a:solidFill>
            <a:srgbClr val="3cb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设备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1549440" y="5517360"/>
            <a:ext cx="1078560" cy="638640"/>
          </a:xfrm>
          <a:prstGeom prst="roundRect">
            <a:avLst>
              <a:gd name="adj" fmla="val 50000"/>
            </a:avLst>
          </a:prstGeom>
          <a:solidFill>
            <a:srgbClr val="3cbbe7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微软雅黑"/>
              </a:rPr>
              <a:t>仪表板库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61" name="Group 5"/>
          <p:cNvGrpSpPr/>
          <p:nvPr/>
        </p:nvGrpSpPr>
        <p:grpSpPr>
          <a:xfrm>
            <a:off x="3582000" y="3312000"/>
            <a:ext cx="6316560" cy="758160"/>
            <a:chOff x="3582000" y="3312000"/>
            <a:chExt cx="6316560" cy="758160"/>
          </a:xfrm>
        </p:grpSpPr>
        <p:sp>
          <p:nvSpPr>
            <p:cNvPr id="462" name="CustomShape 6"/>
            <p:cNvSpPr/>
            <p:nvPr/>
          </p:nvSpPr>
          <p:spPr>
            <a:xfrm>
              <a:off x="3717720" y="3312000"/>
              <a:ext cx="6180840" cy="758160"/>
            </a:xfrm>
            <a:prstGeom prst="rect">
              <a:avLst/>
            </a:prstGeom>
            <a:solidFill>
              <a:srgbClr val="d9d9d9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可能与其他设备和资产相关的抽象物联网实体。例如工厂，油田，车辆。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463" name="CustomShape 7"/>
            <p:cNvSpPr/>
            <p:nvPr/>
          </p:nvSpPr>
          <p:spPr>
            <a:xfrm rot="16200000">
              <a:off x="3556440" y="3627360"/>
              <a:ext cx="182880" cy="13176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1584000" y="1152000"/>
            <a:ext cx="8905680" cy="1980000"/>
          </a:xfrm>
          <a:prstGeom prst="rect">
            <a:avLst/>
          </a:prstGeom>
          <a:ln>
            <a:noFill/>
          </a:ln>
        </p:spPr>
      </p:pic>
      <p:grpSp>
        <p:nvGrpSpPr>
          <p:cNvPr id="465" name="Group 8"/>
          <p:cNvGrpSpPr/>
          <p:nvPr/>
        </p:nvGrpSpPr>
        <p:grpSpPr>
          <a:xfrm>
            <a:off x="3582000" y="4356000"/>
            <a:ext cx="6316560" cy="758160"/>
            <a:chOff x="3582000" y="4356000"/>
            <a:chExt cx="6316560" cy="758160"/>
          </a:xfrm>
        </p:grpSpPr>
        <p:sp>
          <p:nvSpPr>
            <p:cNvPr id="466" name="CustomShape 9"/>
            <p:cNvSpPr/>
            <p:nvPr/>
          </p:nvSpPr>
          <p:spPr>
            <a:xfrm>
              <a:off x="3717720" y="4356000"/>
              <a:ext cx="6180840" cy="758160"/>
            </a:xfrm>
            <a:prstGeom prst="rect">
              <a:avLst/>
            </a:prstGeom>
            <a:solidFill>
              <a:srgbClr val="d9d9d9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可能产生测量数据的基本物联网实体。例如传感器，致动器，开关。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467" name="CustomShape 10"/>
            <p:cNvSpPr/>
            <p:nvPr/>
          </p:nvSpPr>
          <p:spPr>
            <a:xfrm rot="16200000">
              <a:off x="3556440" y="4671360"/>
              <a:ext cx="182880" cy="13176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8" name="Group 11"/>
          <p:cNvGrpSpPr/>
          <p:nvPr/>
        </p:nvGrpSpPr>
        <p:grpSpPr>
          <a:xfrm>
            <a:off x="3618000" y="5436000"/>
            <a:ext cx="6316560" cy="758160"/>
            <a:chOff x="3618000" y="5436000"/>
            <a:chExt cx="6316560" cy="758160"/>
          </a:xfrm>
        </p:grpSpPr>
        <p:sp>
          <p:nvSpPr>
            <p:cNvPr id="469" name="CustomShape 12"/>
            <p:cNvSpPr/>
            <p:nvPr/>
          </p:nvSpPr>
          <p:spPr>
            <a:xfrm>
              <a:off x="3753720" y="5436000"/>
              <a:ext cx="6180840" cy="758160"/>
            </a:xfrm>
            <a:prstGeom prst="rect">
              <a:avLst/>
            </a:prstGeom>
            <a:solidFill>
              <a:srgbClr val="d9d9d9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微软雅黑"/>
                </a:rPr>
                <a:t>可视化物联网数据以及通过用户界面控制特定设备的能力。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470" name="CustomShape 13"/>
            <p:cNvSpPr/>
            <p:nvPr/>
          </p:nvSpPr>
          <p:spPr>
            <a:xfrm rot="16200000">
              <a:off x="3592440" y="5751360"/>
              <a:ext cx="182880" cy="13176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1" name="CustomShape 14"/>
          <p:cNvSpPr/>
          <p:nvPr/>
        </p:nvSpPr>
        <p:spPr>
          <a:xfrm>
            <a:off x="2615760" y="3708000"/>
            <a:ext cx="946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3cbbe7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15"/>
          <p:cNvSpPr/>
          <p:nvPr/>
        </p:nvSpPr>
        <p:spPr>
          <a:xfrm>
            <a:off x="2596680" y="4752360"/>
            <a:ext cx="946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3cbbe7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6"/>
          <p:cNvSpPr/>
          <p:nvPr/>
        </p:nvSpPr>
        <p:spPr>
          <a:xfrm>
            <a:off x="2649600" y="5832720"/>
            <a:ext cx="946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3cbbe7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437</TotalTime>
  <Application>LibreOffice/6.0.6.2$Linux_X86_64 LibreOffice_project/00m0$Build-2</Application>
  <Company>iSlide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2018-06-07T16:00:00Z</dcterms:created>
  <dc:creator>iSlide</dc:creator>
  <dc:description/>
  <cp:keywords>www.51pptmoban.com</cp:keywords>
  <dc:language>zh-CN</dc:language>
  <cp:lastModifiedBy/>
  <cp:lastPrinted>2018-06-07T16:00:00Z</cp:lastPrinted>
  <dcterms:modified xsi:type="dcterms:W3CDTF">2019-02-15T17:46:29Z</dcterms:modified>
  <cp:revision>175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iSlide</vt:lpwstr>
  </property>
  <property fmtid="{D5CDD505-2E9C-101B-9397-08002B2CF9AE}" pid="4" name="HiddenSlides">
    <vt:i4>0</vt:i4>
  </property>
  <property fmtid="{D5CDD505-2E9C-101B-9397-08002B2CF9AE}" pid="5" name="HyperlinkBase">
    <vt:lpwstr>https://www.islide.cc</vt:lpwstr>
  </property>
  <property fmtid="{D5CDD505-2E9C-101B-9397-08002B2CF9AE}" pid="6" name="HyperlinksChanged">
    <vt:bool>0</vt:bool>
  </property>
  <property fmtid="{D5CDD505-2E9C-101B-9397-08002B2CF9AE}" pid="7" name="KSOProductBuildVer">
    <vt:lpwstr>2052-11.1.0.8214</vt:lpwstr>
  </property>
  <property fmtid="{D5CDD505-2E9C-101B-9397-08002B2CF9AE}" pid="8" name="KSORubyTemplateID">
    <vt:lpwstr>2</vt:lpwstr>
  </property>
  <property fmtid="{D5CDD505-2E9C-101B-9397-08002B2CF9AE}" pid="9" name="LinksUpToDate">
    <vt:bool>0</vt:bool>
  </property>
  <property fmtid="{D5CDD505-2E9C-101B-9397-08002B2CF9AE}" pid="10" name="MMClips">
    <vt:i4>0</vt:i4>
  </property>
  <property fmtid="{D5CDD505-2E9C-101B-9397-08002B2CF9AE}" pid="11" name="Manager">
    <vt:lpwstr>iSlide</vt:lpwstr>
  </property>
  <property fmtid="{D5CDD505-2E9C-101B-9397-08002B2CF9AE}" pid="12" name="Notes">
    <vt:i4>0</vt:i4>
  </property>
  <property fmtid="{D5CDD505-2E9C-101B-9397-08002B2CF9AE}" pid="13" name="PresentationFormat">
    <vt:lpwstr>宽屏</vt:lpwstr>
  </property>
  <property fmtid="{D5CDD505-2E9C-101B-9397-08002B2CF9AE}" pid="14" name="ScaleCrop">
    <vt:bool>0</vt:bool>
  </property>
  <property fmtid="{D5CDD505-2E9C-101B-9397-08002B2CF9AE}" pid="15" name="ShareDoc">
    <vt:bool>0</vt:bool>
  </property>
  <property fmtid="{D5CDD505-2E9C-101B-9397-08002B2CF9AE}" pid="16" name="Slides">
    <vt:i4>37</vt:i4>
  </property>
  <property fmtid="{D5CDD505-2E9C-101B-9397-08002B2CF9AE}" pid="17" name="iSlide.Theme">
    <vt:lpwstr>48706f29-9ca0-418e-876d-de7b156ca083</vt:lpwstr>
  </property>
</Properties>
</file>